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6238-132B-4174-A627-BE2682279EDA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1215-CB61-4B13-9ECE-68D9B787E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1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6238-132B-4174-A627-BE2682279EDA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1215-CB61-4B13-9ECE-68D9B787E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5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6238-132B-4174-A627-BE2682279EDA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1215-CB61-4B13-9ECE-68D9B787E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2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6238-132B-4174-A627-BE2682279EDA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1215-CB61-4B13-9ECE-68D9B787E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6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6238-132B-4174-A627-BE2682279EDA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1215-CB61-4B13-9ECE-68D9B787E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29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6238-132B-4174-A627-BE2682279EDA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1215-CB61-4B13-9ECE-68D9B787E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7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6238-132B-4174-A627-BE2682279EDA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1215-CB61-4B13-9ECE-68D9B787E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7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6238-132B-4174-A627-BE2682279EDA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1215-CB61-4B13-9ECE-68D9B787E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88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6238-132B-4174-A627-BE2682279EDA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1215-CB61-4B13-9ECE-68D9B787E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7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6238-132B-4174-A627-BE2682279EDA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1215-CB61-4B13-9ECE-68D9B787E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6238-132B-4174-A627-BE2682279EDA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1215-CB61-4B13-9ECE-68D9B787E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1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5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36238-132B-4174-A627-BE2682279EDA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01215-CB61-4B13-9ECE-68D9B787E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26" Type="http://schemas.openxmlformats.org/officeDocument/2006/relationships/image" Target="../media/image26.png"/><Relationship Id="rId39" Type="http://schemas.openxmlformats.org/officeDocument/2006/relationships/image" Target="../media/image39.jpeg"/><Relationship Id="rId21" Type="http://schemas.openxmlformats.org/officeDocument/2006/relationships/image" Target="../media/image21.jpeg"/><Relationship Id="rId34" Type="http://schemas.openxmlformats.org/officeDocument/2006/relationships/image" Target="../media/image34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33" Type="http://schemas.openxmlformats.org/officeDocument/2006/relationships/image" Target="../media/image33.jpeg"/><Relationship Id="rId38" Type="http://schemas.openxmlformats.org/officeDocument/2006/relationships/image" Target="../media/image38.jpe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jpeg"/><Relationship Id="rId29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32" Type="http://schemas.openxmlformats.org/officeDocument/2006/relationships/image" Target="../media/image32.jpeg"/><Relationship Id="rId37" Type="http://schemas.openxmlformats.org/officeDocument/2006/relationships/image" Target="../media/image37.jpeg"/><Relationship Id="rId40" Type="http://schemas.openxmlformats.org/officeDocument/2006/relationships/image" Target="../media/image40.jpe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8.png"/><Relationship Id="rId36" Type="http://schemas.openxmlformats.org/officeDocument/2006/relationships/image" Target="../media/image36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Relationship Id="rId30" Type="http://schemas.openxmlformats.org/officeDocument/2006/relationships/image" Target="../media/image30.jpeg"/><Relationship Id="rId35" Type="http://schemas.openxmlformats.org/officeDocument/2006/relationships/image" Target="../media/image35.jpeg"/><Relationship Id="rId8" Type="http://schemas.openxmlformats.org/officeDocument/2006/relationships/image" Target="../media/image8.jpe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jpeg"/><Relationship Id="rId18" Type="http://schemas.openxmlformats.org/officeDocument/2006/relationships/image" Target="../media/image54.jpeg"/><Relationship Id="rId26" Type="http://schemas.openxmlformats.org/officeDocument/2006/relationships/image" Target="../media/image62.jpeg"/><Relationship Id="rId39" Type="http://schemas.openxmlformats.org/officeDocument/2006/relationships/image" Target="../media/image75.jpeg"/><Relationship Id="rId21" Type="http://schemas.openxmlformats.org/officeDocument/2006/relationships/image" Target="../media/image57.jpeg"/><Relationship Id="rId34" Type="http://schemas.openxmlformats.org/officeDocument/2006/relationships/image" Target="../media/image70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17" Type="http://schemas.openxmlformats.org/officeDocument/2006/relationships/image" Target="../media/image53.jpeg"/><Relationship Id="rId25" Type="http://schemas.openxmlformats.org/officeDocument/2006/relationships/image" Target="../media/image61.jpeg"/><Relationship Id="rId33" Type="http://schemas.openxmlformats.org/officeDocument/2006/relationships/image" Target="../media/image69.gif"/><Relationship Id="rId38" Type="http://schemas.openxmlformats.org/officeDocument/2006/relationships/image" Target="../media/image74.jpeg"/><Relationship Id="rId2" Type="http://schemas.openxmlformats.org/officeDocument/2006/relationships/image" Target="../media/image5.png"/><Relationship Id="rId16" Type="http://schemas.openxmlformats.org/officeDocument/2006/relationships/image" Target="../media/image52.jpeg"/><Relationship Id="rId20" Type="http://schemas.openxmlformats.org/officeDocument/2006/relationships/image" Target="../media/image56.jpe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24" Type="http://schemas.openxmlformats.org/officeDocument/2006/relationships/image" Target="../media/image60.jpeg"/><Relationship Id="rId32" Type="http://schemas.openxmlformats.org/officeDocument/2006/relationships/image" Target="../media/image68.jpeg"/><Relationship Id="rId37" Type="http://schemas.openxmlformats.org/officeDocument/2006/relationships/image" Target="../media/image73.jpeg"/><Relationship Id="rId40" Type="http://schemas.openxmlformats.org/officeDocument/2006/relationships/image" Target="../media/image76.jpeg"/><Relationship Id="rId5" Type="http://schemas.openxmlformats.org/officeDocument/2006/relationships/image" Target="../media/image4.png"/><Relationship Id="rId15" Type="http://schemas.openxmlformats.org/officeDocument/2006/relationships/image" Target="../media/image51.jpeg"/><Relationship Id="rId23" Type="http://schemas.openxmlformats.org/officeDocument/2006/relationships/image" Target="../media/image59.jpeg"/><Relationship Id="rId28" Type="http://schemas.openxmlformats.org/officeDocument/2006/relationships/image" Target="../media/image64.jpeg"/><Relationship Id="rId36" Type="http://schemas.openxmlformats.org/officeDocument/2006/relationships/image" Target="../media/image72.jpeg"/><Relationship Id="rId10" Type="http://schemas.openxmlformats.org/officeDocument/2006/relationships/image" Target="../media/image46.gif"/><Relationship Id="rId19" Type="http://schemas.openxmlformats.org/officeDocument/2006/relationships/image" Target="../media/image55.gif"/><Relationship Id="rId31" Type="http://schemas.openxmlformats.org/officeDocument/2006/relationships/image" Target="../media/image67.jpeg"/><Relationship Id="rId4" Type="http://schemas.openxmlformats.org/officeDocument/2006/relationships/image" Target="../media/image41.png"/><Relationship Id="rId9" Type="http://schemas.openxmlformats.org/officeDocument/2006/relationships/image" Target="../media/image45.jpeg"/><Relationship Id="rId14" Type="http://schemas.openxmlformats.org/officeDocument/2006/relationships/image" Target="../media/image50.png"/><Relationship Id="rId22" Type="http://schemas.openxmlformats.org/officeDocument/2006/relationships/image" Target="../media/image58.jpeg"/><Relationship Id="rId27" Type="http://schemas.openxmlformats.org/officeDocument/2006/relationships/image" Target="../media/image63.jpeg"/><Relationship Id="rId30" Type="http://schemas.openxmlformats.org/officeDocument/2006/relationships/image" Target="../media/image66.jpeg"/><Relationship Id="rId35" Type="http://schemas.openxmlformats.org/officeDocument/2006/relationships/image" Target="../media/image71.jpeg"/><Relationship Id="rId8" Type="http://schemas.openxmlformats.org/officeDocument/2006/relationships/image" Target="../media/image44.jpe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Battleship:  </a:t>
            </a:r>
            <a:br>
              <a:rPr lang="en-US" dirty="0" smtClean="0"/>
            </a:br>
            <a:r>
              <a:rPr lang="en-US" dirty="0" smtClean="0"/>
              <a:t>What is he doing? 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09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Rules</a:t>
            </a:r>
            <a:endParaRPr 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7357110" cy="435133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Divide the class into teams (2 or 3 is optimal)</a:t>
            </a:r>
          </a:p>
          <a:p>
            <a:endParaRPr lang="en-US" dirty="0" smtClean="0"/>
          </a:p>
          <a:p>
            <a:r>
              <a:rPr lang="en-US" dirty="0" smtClean="0"/>
              <a:t>The teacher will ask, “What is she/he doing?”  </a:t>
            </a:r>
          </a:p>
          <a:p>
            <a:endParaRPr lang="en-US" dirty="0"/>
          </a:p>
          <a:p>
            <a:r>
              <a:rPr lang="en-US" dirty="0" smtClean="0"/>
              <a:t>Students take turns creating a sentence.  </a:t>
            </a:r>
          </a:p>
          <a:p>
            <a:endParaRPr lang="en-US" dirty="0"/>
          </a:p>
          <a:p>
            <a:r>
              <a:rPr lang="en-US" dirty="0" smtClean="0"/>
              <a:t>Click the picture to reveal a space.  </a:t>
            </a:r>
          </a:p>
          <a:p>
            <a:pPr lvl="1"/>
            <a:r>
              <a:rPr lang="en-US" dirty="0" smtClean="0"/>
              <a:t>1 point for a hit</a:t>
            </a:r>
          </a:p>
          <a:p>
            <a:pPr lvl="1"/>
            <a:r>
              <a:rPr lang="en-US" dirty="0" smtClean="0"/>
              <a:t>1 bonus point to sinking the ship (2 total)</a:t>
            </a:r>
            <a:endParaRPr lang="en-US" dirty="0"/>
          </a:p>
        </p:txBody>
      </p:sp>
      <p:pic>
        <p:nvPicPr>
          <p:cNvPr id="1026" name="Picture 2" descr="Image result for battleship piec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676399"/>
            <a:ext cx="38100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70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21379" y="4514850"/>
            <a:ext cx="5324475" cy="105727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008" y="1252538"/>
            <a:ext cx="5648325" cy="14382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9730740" y="1425893"/>
            <a:ext cx="3390900" cy="10668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060727" y="5067300"/>
            <a:ext cx="2571750" cy="1009650"/>
          </a:xfrm>
          <a:prstGeom prst="rect">
            <a:avLst/>
          </a:prstGeom>
        </p:spPr>
      </p:pic>
      <p:pic>
        <p:nvPicPr>
          <p:cNvPr id="3074" name="build a snowman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282" y="1306829"/>
            <a:ext cx="1807368" cy="134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smell flowers" descr="Image result for smelling flowers clip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511" y="2650428"/>
            <a:ext cx="1654489" cy="143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swimming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96" y="0"/>
            <a:ext cx="1868951" cy="127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taking pictures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157" y="2615566"/>
            <a:ext cx="1761648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sledding" descr="Image result for sledding girl clip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16" y="4084319"/>
            <a:ext cx="1851185" cy="150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drinking water" descr="Image result for drinking water 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88"/>
            <a:ext cx="1484142" cy="130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riding a bike" descr="Image result for riding a bike  clipar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665" y="1252538"/>
            <a:ext cx="1782606" cy="137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runni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47033" y="5558737"/>
            <a:ext cx="1700698" cy="1305586"/>
          </a:xfrm>
          <a:prstGeom prst="rect">
            <a:avLst/>
          </a:prstGeom>
        </p:spPr>
      </p:pic>
      <p:pic>
        <p:nvPicPr>
          <p:cNvPr id="3088" name="badminton" descr="Image result for playing badminton clipar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158" y="4136709"/>
            <a:ext cx="1784508" cy="145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eating grapes" descr="Image result for eating grapes clipar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689" y="5558735"/>
            <a:ext cx="1836681" cy="12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skii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02769" y="5592754"/>
            <a:ext cx="1836417" cy="1285492"/>
          </a:xfrm>
          <a:prstGeom prst="rect">
            <a:avLst/>
          </a:prstGeom>
        </p:spPr>
      </p:pic>
      <p:pic>
        <p:nvPicPr>
          <p:cNvPr id="3092" name="baking" descr="Image result for baking clipart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157" y="0"/>
            <a:ext cx="1761648" cy="132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laying soccer" descr="Image result for playing soccer clipart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805" y="4118583"/>
            <a:ext cx="1820706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sitting" descr="Image result for sit down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648" y="1305323"/>
            <a:ext cx="1756625" cy="13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laying computer games" descr="Image result for playi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254" y="5562556"/>
            <a:ext cx="1805579" cy="134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sleeping" descr="Image result for sleepi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271" y="-10561"/>
            <a:ext cx="1669729" cy="130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eating a hamburger" descr="Image result for eating a hamburger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16" y="1270942"/>
            <a:ext cx="1823231" cy="13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cleaning" descr="Image result for cleaning room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096" y="2641809"/>
            <a:ext cx="1834274" cy="148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singing" descr="Related image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921" y="2608350"/>
            <a:ext cx="1926786" cy="148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dancing" descr="Image result for kids dancing clipart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328" y="-10561"/>
            <a:ext cx="1816942" cy="133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ryi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381048" y="-32627"/>
            <a:ext cx="1823940" cy="1342792"/>
          </a:xfrm>
          <a:prstGeom prst="rect">
            <a:avLst/>
          </a:prstGeom>
        </p:spPr>
      </p:pic>
      <p:pic>
        <p:nvPicPr>
          <p:cNvPr id="2064" name="doing homwork" descr="Image result for homework cartoon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93" y="2638020"/>
            <a:ext cx="1824280" cy="145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adi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972993" y="5578738"/>
            <a:ext cx="1799243" cy="1279261"/>
          </a:xfrm>
          <a:prstGeom prst="rect">
            <a:avLst/>
          </a:prstGeom>
        </p:spPr>
      </p:pic>
      <p:pic>
        <p:nvPicPr>
          <p:cNvPr id="2066" name="doing dishes" descr="Image result for wash dishes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072" y="4084319"/>
            <a:ext cx="1844321" cy="152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listening to music" descr="Image result for listening to music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465" y="5547745"/>
            <a:ext cx="1887303" cy="133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laying piano" descr="Image result for playing piano clip art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54" y="2631529"/>
            <a:ext cx="1567723" cy="144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lyaing guitar" descr="Image result for playing guitar cartoon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373" y="4084969"/>
            <a:ext cx="1766356" cy="157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jumping" descr="Image result for jump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062" y="4084319"/>
            <a:ext cx="1683179" cy="148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writing" descr="Image result for writi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18" y="1297304"/>
            <a:ext cx="1611191" cy="134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falling" descr="Image result for falling clipart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95" y="4084318"/>
            <a:ext cx="1579289" cy="153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ainting" descr="Image result for painting clipart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270" y="1270942"/>
            <a:ext cx="1676849" cy="137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talking" descr="Image result for talking clipart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03" y="5588449"/>
            <a:ext cx="1606379" cy="128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laying volleyball" descr="Image result for playing volleyball clipart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369" y="2633886"/>
            <a:ext cx="1735907" cy="144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brushing teeth" descr="Image result for brushing teeth cartoon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3" y="1306829"/>
            <a:ext cx="1822870" cy="134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eating pizza" descr="Image result for eating pizza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170" y="-10560"/>
            <a:ext cx="1794557" cy="133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13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4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4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5963" y="287655"/>
            <a:ext cx="2571750" cy="100965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9001125" y="3555682"/>
            <a:ext cx="5324475" cy="10572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5174" y="4707255"/>
            <a:ext cx="5305425" cy="8858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4216717" y="1706880"/>
            <a:ext cx="3390900" cy="1066800"/>
          </a:xfrm>
          <a:prstGeom prst="rect">
            <a:avLst/>
          </a:prstGeom>
        </p:spPr>
      </p:pic>
      <p:pic>
        <p:nvPicPr>
          <p:cNvPr id="2050" name="build a snowman" descr="Image result for build a snowman clip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11" y="2632736"/>
            <a:ext cx="1785688" cy="145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smell flowers" descr="Image result for smelling flowers 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7360"/>
            <a:ext cx="1575196" cy="139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swimming" descr="Image result for swimming 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96" y="4092180"/>
            <a:ext cx="1833805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taking pictures" descr="Image result for taking pictures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8935" cy="130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sledding" descr="Image result for snowball fight 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174" y="2594610"/>
            <a:ext cx="1761423" cy="151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drinking water" descr="Image result for drinking water 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597" y="-19024"/>
            <a:ext cx="1731633" cy="136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riding a bike" descr="Image result for riding a bike  clipar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448" y="5519142"/>
            <a:ext cx="1781174" cy="136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running" descr="Image result for running   clipar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463" y="-55879"/>
            <a:ext cx="1669015" cy="138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ing badminton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41565" y="2605295"/>
            <a:ext cx="1798288" cy="1463863"/>
          </a:xfrm>
          <a:prstGeom prst="rect">
            <a:avLst/>
          </a:prstGeom>
        </p:spPr>
      </p:pic>
      <p:pic>
        <p:nvPicPr>
          <p:cNvPr id="2070" name="eating grapes" descr="Related imag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41" y="2619592"/>
            <a:ext cx="1805465" cy="148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skiing" descr="Image result for skiing  clipar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622" y="4076461"/>
            <a:ext cx="1788085" cy="152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baking" descr="Image result for baking clipar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2594609"/>
            <a:ext cx="1890951" cy="15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laying soccer" descr="Image result for playing soccer clipart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597" y="4091624"/>
            <a:ext cx="1803595" cy="142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sitting" descr="Image result for sit down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21" y="1297305"/>
            <a:ext cx="1540355" cy="132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laying computer games" descr="Image result for playing games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281" y="5581650"/>
            <a:ext cx="1914524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sleeping" descr="Image result for sleepi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056" y="1285875"/>
            <a:ext cx="1860314" cy="136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eating a hamburger" descr="Image result for eating a hamburger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122" y="4091623"/>
            <a:ext cx="1883464" cy="150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cleaning" descr="Image result for cleaning room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270" y="5581650"/>
            <a:ext cx="1709457" cy="128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singing" descr="Image result for singi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663" y="5535114"/>
            <a:ext cx="1814043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dancing" descr="Image result for kids dancing clipart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" y="2616538"/>
            <a:ext cx="1555570" cy="147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crying" descr="Image result for crying clipart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729" y="1318261"/>
            <a:ext cx="1813850" cy="129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doing homework" descr="Image result for homework cartoon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543" y="5582553"/>
            <a:ext cx="1853909" cy="128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reading a book" descr="Image result for readi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195" y="2598780"/>
            <a:ext cx="1889749" cy="149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washign dishes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688386" y="1285875"/>
            <a:ext cx="1851505" cy="1346859"/>
          </a:xfrm>
          <a:prstGeom prst="rect">
            <a:avLst/>
          </a:prstGeom>
        </p:spPr>
      </p:pic>
      <p:pic>
        <p:nvPicPr>
          <p:cNvPr id="1050" name="listening to music" descr="Related image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801" y="9526"/>
            <a:ext cx="1886200" cy="130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laying piano" descr="Related image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167" y="4069158"/>
            <a:ext cx="1667833" cy="151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laying guitar" descr="Image result for playing guitar cartoon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9158"/>
            <a:ext cx="1560062" cy="153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jumping" descr="Image result for jump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513" y="4112737"/>
            <a:ext cx="1855664" cy="147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writing 36" descr="Image result for writing clipart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76" y="1262200"/>
            <a:ext cx="1795948" cy="134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falling" descr="Image result for falling clipart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065" y="1276680"/>
            <a:ext cx="1680413" cy="133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ainting" descr="Image result for painting clipart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76" y="-10684"/>
            <a:ext cx="1749753" cy="129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talking" descr="Image result for talking clipart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21" y="-67625"/>
            <a:ext cx="1792354" cy="137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laying volleyball 40" descr="Image result for playing volleyball clipart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377" y="-15858"/>
            <a:ext cx="1878365" cy="132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brushing teeth" descr="Image result for brushing teeth cartoon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607" y="1298278"/>
            <a:ext cx="1846013" cy="131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eating pizza" descr="Image result for eating pizza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89" y="5547765"/>
            <a:ext cx="1843212" cy="135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63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2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2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4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0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2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6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2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4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0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6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2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보라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59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맑은 고딕</vt:lpstr>
      <vt:lpstr>Arial</vt:lpstr>
      <vt:lpstr>Calibri</vt:lpstr>
      <vt:lpstr>Calibri Light</vt:lpstr>
      <vt:lpstr>Office 테마</vt:lpstr>
      <vt:lpstr>Battleship:   What is he doing?  </vt:lpstr>
      <vt:lpstr>Rules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Battleship:   What is he doing?</dc:title>
  <dc:creator>user</dc:creator>
  <cp:lastModifiedBy>Tippy</cp:lastModifiedBy>
  <cp:revision>24</cp:revision>
  <dcterms:created xsi:type="dcterms:W3CDTF">2016-12-06T04:57:02Z</dcterms:created>
  <dcterms:modified xsi:type="dcterms:W3CDTF">2016-12-06T13:46:04Z</dcterms:modified>
</cp:coreProperties>
</file>