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5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78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7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0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0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08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85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7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78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5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2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0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9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39841B-3FCC-4D7F-A322-E094E5A9A42C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A7D545-CF01-43B8-8DF3-43217662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tools.net/random-name-pick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tools.net/random-name-pick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Club Will You Join?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Club: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new club you would like to join. </a:t>
            </a:r>
          </a:p>
          <a:p>
            <a:r>
              <a:rPr lang="en-US" dirty="0" smtClean="0"/>
              <a:t>Create a quick poster about your club.  </a:t>
            </a:r>
          </a:p>
          <a:p>
            <a:endParaRPr lang="en-US" dirty="0" smtClean="0"/>
          </a:p>
          <a:p>
            <a:r>
              <a:rPr lang="en-US" dirty="0" smtClean="0"/>
              <a:t>10 minutes (partners)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90577"/>
          </a:xfrm>
        </p:spPr>
        <p:txBody>
          <a:bodyPr>
            <a:normAutofit/>
          </a:bodyPr>
          <a:lstStyle/>
          <a:p>
            <a:r>
              <a:rPr lang="en-US" dirty="0" smtClean="0"/>
              <a:t>First, all the girls will come to the front and show us their posters.  </a:t>
            </a:r>
          </a:p>
          <a:p>
            <a:endParaRPr lang="en-US" dirty="0" smtClean="0"/>
          </a:p>
          <a:p>
            <a:r>
              <a:rPr lang="en-US" dirty="0" smtClean="0"/>
              <a:t>Boys, listen and think about which club you would like to join.  </a:t>
            </a:r>
          </a:p>
          <a:p>
            <a:endParaRPr lang="en-US" dirty="0"/>
          </a:p>
          <a:p>
            <a:r>
              <a:rPr lang="en-US" dirty="0" smtClean="0"/>
              <a:t>The teacher will randomly select students to choose a club</a:t>
            </a:r>
          </a:p>
          <a:p>
            <a:pPr lvl="1"/>
            <a:r>
              <a:rPr lang="en-US" dirty="0" smtClean="0"/>
              <a:t>“I will join the _______ club.” </a:t>
            </a:r>
          </a:p>
          <a:p>
            <a:pPr lvl="1"/>
            <a:r>
              <a:rPr lang="en-US" dirty="0">
                <a:hlinkClick r:id="rId2"/>
              </a:rPr>
              <a:t>http://www.classtools.net/random-name-picker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Play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90577"/>
          </a:xfrm>
        </p:spPr>
        <p:txBody>
          <a:bodyPr>
            <a:normAutofit/>
          </a:bodyPr>
          <a:lstStyle/>
          <a:p>
            <a:r>
              <a:rPr lang="en-US" dirty="0" smtClean="0"/>
              <a:t>Next, all the boys will come to the front and show us their posters.  </a:t>
            </a:r>
          </a:p>
          <a:p>
            <a:endParaRPr lang="en-US" dirty="0" smtClean="0"/>
          </a:p>
          <a:p>
            <a:r>
              <a:rPr lang="en-US" dirty="0" smtClean="0"/>
              <a:t>Girls, listen and think about which club you would like to join.  </a:t>
            </a:r>
          </a:p>
          <a:p>
            <a:endParaRPr lang="en-US" dirty="0"/>
          </a:p>
          <a:p>
            <a:r>
              <a:rPr lang="en-US" dirty="0" smtClean="0"/>
              <a:t>The teacher will randomly select students to choose a club</a:t>
            </a:r>
          </a:p>
          <a:p>
            <a:pPr lvl="1"/>
            <a:r>
              <a:rPr lang="en-US" dirty="0" smtClean="0"/>
              <a:t>“I will join the _______ club.” </a:t>
            </a:r>
          </a:p>
          <a:p>
            <a:pPr lvl="1"/>
            <a:r>
              <a:rPr lang="en-US" dirty="0">
                <a:hlinkClick r:id="rId2"/>
              </a:rPr>
              <a:t>http://www.classtools.net/random-name-picker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144</Words>
  <Application>Microsoft Office PowerPoint</Application>
  <PresentationFormat>와이드스크린</PresentationFormat>
  <Paragraphs>22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돋움</vt:lpstr>
      <vt:lpstr>바탕</vt:lpstr>
      <vt:lpstr>Arial</vt:lpstr>
      <vt:lpstr>Garamond</vt:lpstr>
      <vt:lpstr>자연주의</vt:lpstr>
      <vt:lpstr>Which Club Will You Join?</vt:lpstr>
      <vt:lpstr>Make a Club: </vt:lpstr>
      <vt:lpstr>How to Play</vt:lpstr>
      <vt:lpstr>How to Play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Club Will You Join?</dc:title>
  <dc:creator>user</dc:creator>
  <cp:lastModifiedBy>user</cp:lastModifiedBy>
  <cp:revision>1</cp:revision>
  <dcterms:created xsi:type="dcterms:W3CDTF">2016-11-17T07:18:06Z</dcterms:created>
  <dcterms:modified xsi:type="dcterms:W3CDTF">2016-11-17T07:25:35Z</dcterms:modified>
</cp:coreProperties>
</file>