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3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5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1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8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7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B93F-3434-48BD-878D-62282EF95A7D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CF1CE-5A50-48C2-BF3D-586C7C48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6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36552" y="-2699243"/>
            <a:ext cx="5555673" cy="1222877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0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0512" y="-2666226"/>
            <a:ext cx="6898552" cy="121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32479" y="-2637061"/>
            <a:ext cx="6077239" cy="120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08879" y="-2525122"/>
            <a:ext cx="6858000" cy="119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50697" y="-2483305"/>
            <a:ext cx="6858000" cy="118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75656" y="-2607114"/>
            <a:ext cx="4981324" cy="122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6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07768" y="-2630243"/>
            <a:ext cx="5049548" cy="121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37208" y="-2571312"/>
            <a:ext cx="5614121" cy="12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40934" y="-2843785"/>
            <a:ext cx="6132368" cy="121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9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17153" y="-2672180"/>
            <a:ext cx="5557693" cy="121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00863" y="-2504673"/>
            <a:ext cx="5766955" cy="121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11344" y="-2622656"/>
            <a:ext cx="6608618" cy="123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1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1304" y="-2772698"/>
            <a:ext cx="6858000" cy="124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8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cp:lastPrinted>2016-12-15T23:56:17Z</cp:lastPrinted>
  <dcterms:created xsi:type="dcterms:W3CDTF">2016-12-15T23:54:52Z</dcterms:created>
  <dcterms:modified xsi:type="dcterms:W3CDTF">2016-12-15T23:57:13Z</dcterms:modified>
</cp:coreProperties>
</file>