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1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1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0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C3A6-E7A9-49FF-AC67-AD1B492B60B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FA7B3-DE1A-4C04-B990-E0490F39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917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Tell me about your class: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altLang="ko-KR" dirty="0" smtClean="0"/>
              <a:t>ordinals)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lectronics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9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Electronics </a:t>
            </a:r>
            <a:endParaRPr lang="ko-KR" alt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15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rocery 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28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Grocery</a:t>
            </a:r>
            <a:r>
              <a:rPr lang="ko-KR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Store</a:t>
            </a:r>
            <a:endParaRPr lang="ko-KR" alt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49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8187070" y="4291445"/>
            <a:ext cx="3835212" cy="22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4909" y="251401"/>
            <a:ext cx="10515600" cy="1325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Build a Department Store: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7348870" cy="17894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Put the stores into the mall on different floors</a:t>
            </a:r>
          </a:p>
          <a:p>
            <a:endParaRPr lang="en-US" dirty="0" smtClean="0"/>
          </a:p>
          <a:p>
            <a:r>
              <a:rPr lang="en-US" dirty="0" smtClean="0"/>
              <a:t>You can only put it there if there is space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454193" y="3873594"/>
            <a:ext cx="1120779" cy="1124433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Clothing  Store </a:t>
            </a:r>
            <a:endParaRPr lang="en-US" sz="16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275290" y="2882967"/>
            <a:ext cx="1886825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Electronics 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82963" y="4923711"/>
            <a:ext cx="1904546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Pet Shop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35590" y="3779258"/>
            <a:ext cx="2830236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Theater 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668755" y="5073237"/>
            <a:ext cx="2358530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Restaurant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939990" y="3779258"/>
            <a:ext cx="1415119" cy="1070516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Shoe Store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721" y="3810000"/>
            <a:ext cx="2009446" cy="23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39049 0.0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8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30495 -0.108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73984 0.082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Build a Department Store: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6206836" cy="23826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Put the store in the middle of the table</a:t>
            </a:r>
          </a:p>
          <a:p>
            <a:endParaRPr lang="en-US" dirty="0"/>
          </a:p>
          <a:p>
            <a:r>
              <a:rPr lang="en-US" dirty="0" smtClean="0"/>
              <a:t>Each student gets one color of department stores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4208318"/>
            <a:ext cx="4710546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Build a Department Store: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6664036" cy="32867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You can’t place the same store</a:t>
            </a:r>
          </a:p>
          <a:p>
            <a:endParaRPr lang="en-US" dirty="0"/>
          </a:p>
          <a:p>
            <a:r>
              <a:rPr lang="en-US" dirty="0" smtClean="0"/>
              <a:t>If the store doesn’t fit, you can’t put it in the store</a:t>
            </a:r>
          </a:p>
          <a:p>
            <a:endParaRPr lang="en-US" dirty="0"/>
          </a:p>
          <a:p>
            <a:r>
              <a:rPr lang="en-US" dirty="0" smtClean="0"/>
              <a:t>Take turns and be kind.  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6885" y="1563832"/>
            <a:ext cx="7148947" cy="40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340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How to Play: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Choose a store</a:t>
            </a:r>
          </a:p>
          <a:p>
            <a:r>
              <a:rPr lang="en-US" dirty="0" smtClean="0"/>
              <a:t>The other players will ask, “Where is the _______”</a:t>
            </a:r>
          </a:p>
          <a:p>
            <a:endParaRPr lang="en-US" dirty="0"/>
          </a:p>
          <a:p>
            <a:r>
              <a:rPr lang="en-US" dirty="0" smtClean="0"/>
              <a:t>Roll the dice and say, “It’s on the _________ floor.”  </a:t>
            </a:r>
            <a:br>
              <a:rPr lang="en-US" dirty="0" smtClean="0"/>
            </a:br>
            <a:r>
              <a:rPr lang="en-US" dirty="0" smtClean="0"/>
              <a:t>     (6 </a:t>
            </a:r>
            <a:r>
              <a:rPr lang="en-US" smtClean="0"/>
              <a:t>= choice)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Try placing it on the board</a:t>
            </a:r>
          </a:p>
          <a:p>
            <a:pPr lvl="1"/>
            <a:r>
              <a:rPr lang="en-US" dirty="0" smtClean="0"/>
              <a:t>If it doesn’t fit, put it back in your hand.  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09" y="4237542"/>
            <a:ext cx="4658590" cy="26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15791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Points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altLang="ko-KR" dirty="0" smtClean="0"/>
              <a:t>One</a:t>
            </a:r>
            <a:r>
              <a:rPr lang="ko-KR" altLang="en-US" dirty="0" smtClean="0"/>
              <a:t> </a:t>
            </a:r>
            <a:r>
              <a:rPr lang="en-US" altLang="ko-KR" dirty="0" smtClean="0"/>
              <a:t>point for each store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bonus point for 2 stores on the </a:t>
            </a:r>
            <a:r>
              <a:rPr lang="en-US" b="1" dirty="0" smtClean="0"/>
              <a:t>same floor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altLang="ko-KR" dirty="0"/>
              <a:t>One </a:t>
            </a:r>
            <a:r>
              <a:rPr lang="en-US" altLang="ko-KR" dirty="0" smtClean="0"/>
              <a:t>more</a:t>
            </a:r>
            <a:r>
              <a:rPr lang="ko-KR" altLang="en-US" dirty="0" smtClean="0"/>
              <a:t> </a:t>
            </a:r>
            <a:r>
              <a:rPr lang="en-US" altLang="ko-KR" dirty="0" smtClean="0"/>
              <a:t>bonus </a:t>
            </a:r>
            <a:r>
              <a:rPr lang="en-US" altLang="ko-KR" dirty="0"/>
              <a:t>point for </a:t>
            </a:r>
            <a:r>
              <a:rPr lang="en-US" altLang="ko-KR" dirty="0" smtClean="0"/>
              <a:t>3 </a:t>
            </a:r>
            <a:r>
              <a:rPr lang="en-US" altLang="ko-KR" dirty="0"/>
              <a:t>stores on the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1" dirty="0" smtClean="0"/>
              <a:t>same </a:t>
            </a:r>
            <a:r>
              <a:rPr lang="en-US" altLang="ko-KR" b="1" dirty="0"/>
              <a:t>floor</a:t>
            </a:r>
            <a:r>
              <a:rPr lang="en-US" altLang="ko-KR" dirty="0"/>
              <a:t>.  </a:t>
            </a:r>
          </a:p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8362" y="1555581"/>
            <a:ext cx="7111227" cy="40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917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grade are you in?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917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your class number?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917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is your classroom?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sta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19" y="0"/>
            <a:ext cx="13891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Restaurant </a:t>
            </a:r>
            <a:endParaRPr lang="ko-KR" altLang="en-US" sz="4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64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othing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4547"/>
            <a:ext cx="12192000" cy="87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Clothing Store</a:t>
            </a:r>
            <a:endParaRPr lang="ko-KR" alt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34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et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Pet Shop</a:t>
            </a:r>
            <a:endParaRPr lang="ko-KR" alt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4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27"/>
            <a:ext cx="12192000" cy="80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Theater </a:t>
            </a:r>
            <a:endParaRPr lang="ko-KR" altLang="en-US" sz="4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78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177</Words>
  <Application>Microsoft Office PowerPoint</Application>
  <PresentationFormat>와이드스크린</PresentationFormat>
  <Paragraphs>47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HY견고딕</vt:lpstr>
      <vt:lpstr>맑은 고딕</vt:lpstr>
      <vt:lpstr>Arial</vt:lpstr>
      <vt:lpstr>Calibri</vt:lpstr>
      <vt:lpstr>Calibri Light</vt:lpstr>
      <vt:lpstr>Office 테마</vt:lpstr>
      <vt:lpstr>Tell me about your class:</vt:lpstr>
      <vt:lpstr>What grade are you in? </vt:lpstr>
      <vt:lpstr>What is your class number?  </vt:lpstr>
      <vt:lpstr>Where is your classroom? </vt:lpstr>
      <vt:lpstr>PowerPoint 프레젠테이션</vt:lpstr>
      <vt:lpstr>Restaurant </vt:lpstr>
      <vt:lpstr>Clothing Store</vt:lpstr>
      <vt:lpstr>Pet Shop</vt:lpstr>
      <vt:lpstr>Theater </vt:lpstr>
      <vt:lpstr>Electronics </vt:lpstr>
      <vt:lpstr>Grocery Store</vt:lpstr>
      <vt:lpstr>Build a Department Store:</vt:lpstr>
      <vt:lpstr>Build a Department Store:</vt:lpstr>
      <vt:lpstr>Build a Department Store:</vt:lpstr>
      <vt:lpstr>How to Play:</vt:lpstr>
      <vt:lpstr>Points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 me about your class:</dc:title>
  <dc:creator>user</dc:creator>
  <cp:lastModifiedBy>user</cp:lastModifiedBy>
  <cp:revision>14</cp:revision>
  <dcterms:created xsi:type="dcterms:W3CDTF">2016-04-08T04:54:03Z</dcterms:created>
  <dcterms:modified xsi:type="dcterms:W3CDTF">2017-03-27T23:38:45Z</dcterms:modified>
</cp:coreProperties>
</file>