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6" r:id="rId3"/>
    <p:sldId id="277" r:id="rId4"/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14F-B193-4453-827C-34AF28BC94E4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QFXP8BxMM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olAvlNsWZ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QFXP8BxMM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eCvrnn6Hi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13 – The Calendar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Ch.4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"/>
            <a:ext cx="6785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Betting Game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Who will finish first?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Betting Game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You start with $10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Or just have students guess for fun.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You can bet as much money as you want on as many players as you want.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If you are right, you win money</a:t>
            </a:r>
          </a:p>
          <a:p>
            <a:pPr lvl="1"/>
            <a:r>
              <a:rPr lang="en-US" altLang="ko-KR" dirty="0" smtClean="0"/>
              <a:t>2 players = 1:1</a:t>
            </a:r>
          </a:p>
          <a:p>
            <a:pPr lvl="1"/>
            <a:r>
              <a:rPr lang="en-US" altLang="ko-KR" dirty="0" smtClean="0"/>
              <a:t>3 players = 1:2</a:t>
            </a:r>
          </a:p>
          <a:p>
            <a:pPr lvl="1"/>
            <a:r>
              <a:rPr lang="en-US" altLang="ko-KR" dirty="0" smtClean="0"/>
              <a:t>4 players = 1:3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" y="1716771"/>
            <a:ext cx="9139962" cy="51412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Betting Game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4873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2400" dirty="0" smtClean="0">
                <a:hlinkClick r:id="rId3"/>
              </a:rPr>
              <a:t>https://www.youtube.com/watch?v=2QFXP8BxMME</a:t>
            </a:r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Midgets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Camel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49018"/>
            <a:ext cx="8229600" cy="50924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400" dirty="0" smtClean="0">
                <a:hlinkClick r:id="rId2"/>
              </a:rPr>
              <a:t>https://www.youtube.com/watch?v=X8KdawFd874</a:t>
            </a:r>
          </a:p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5221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Giraffe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Zebra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sz="2400" dirty="0" smtClean="0">
                <a:hlinkClick r:id="rId2"/>
              </a:rPr>
              <a:t>https://www.youtube.com/watch?v=Y5QwYJoLUfE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6" y="2480443"/>
            <a:ext cx="9166226" cy="437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916"/>
            <a:ext cx="9144000" cy="5143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Backwards Race – Man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Car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400" dirty="0" smtClean="0">
                <a:hlinkClick r:id="rId3"/>
              </a:rPr>
              <a:t>https://www.youtube.com/watch?v=0olAvlNsWZI</a:t>
            </a:r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Ostrich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400" dirty="0" smtClean="0">
                <a:hlinkClick r:id="rId2"/>
              </a:rPr>
              <a:t>https://www.youtube.com/watch?v=2WcMRpozO4s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42" y="1700809"/>
            <a:ext cx="9168342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Veyron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Jet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ko-KR" sz="2400" dirty="0" smtClean="0">
                <a:hlinkClick r:id="rId2"/>
              </a:rPr>
              <a:t>https://www.youtube.com/watch?v=7NZ9X9A2efA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58" y="1736319"/>
            <a:ext cx="9154357" cy="514932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Usain</a:t>
            </a:r>
            <a:r>
              <a:rPr lang="en-US" altLang="ko-KR" dirty="0" smtClean="0"/>
              <a:t> Bolt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Bus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0202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400" dirty="0" smtClean="0">
                <a:hlinkClick r:id="rId3"/>
              </a:rPr>
              <a:t>https://www.youtube.com/watch?v=OHwU5Krd8l0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Ordinal Numbers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187624" y="116632"/>
            <a:ext cx="3096344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Order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static01.nyt.com/images/2013/04/09/science/09SCIB_SPAN/09SCIB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3"/>
            <a:ext cx="9410425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Mascot Race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400" dirty="0" smtClean="0">
                <a:hlinkClick r:id="rId2"/>
              </a:rPr>
              <a:t>https://www.youtube.com/watch?v=eCvrnn6Hi10</a:t>
            </a:r>
            <a:endParaRPr lang="en-US" altLang="ko-KR" sz="2400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" y="172986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dn.vectorstock.com/i/composite/16,48/gold-silver-bronze-vector-10216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406" y="3933055"/>
            <a:ext cx="4111594" cy="292494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Order: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1216" y="1700808"/>
            <a:ext cx="2026568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</a:t>
            </a:r>
            <a:r>
              <a:rPr lang="en-US" altLang="ko-KR" baseline="30000" dirty="0" smtClean="0"/>
              <a:t>th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5</a:t>
            </a:r>
            <a:r>
              <a:rPr lang="en-US" altLang="ko-KR" baseline="30000" dirty="0" smtClean="0"/>
              <a:t>th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139952" y="1783357"/>
            <a:ext cx="2026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/>
              <a:t>22</a:t>
            </a:r>
            <a:r>
              <a:rPr lang="en-US" altLang="ko-KR" sz="3200" baseline="30000" dirty="0" smtClean="0"/>
              <a:t>nd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lang="en-US" altLang="ko-KR" sz="3200" baseline="30000" dirty="0" smtClean="0"/>
              <a:t>rd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/>
              <a:t>100</a:t>
            </a:r>
            <a:r>
              <a:rPr lang="en-US" altLang="ko-KR" sz="3200" baseline="30000" dirty="0" smtClean="0"/>
              <a:t>th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234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66813" cy="417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Order: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700808"/>
            <a:ext cx="2026568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1</a:t>
            </a:r>
            <a:r>
              <a:rPr lang="en-US" altLang="ko-KR" baseline="30000" dirty="0" smtClean="0"/>
              <a:t>st </a:t>
            </a:r>
            <a:r>
              <a:rPr lang="en-US" altLang="ko-KR" dirty="0" smtClean="0"/>
              <a:t> =</a:t>
            </a:r>
          </a:p>
          <a:p>
            <a:pPr>
              <a:buNone/>
            </a:pPr>
            <a:r>
              <a:rPr lang="en-US" altLang="ko-KR" dirty="0" smtClean="0"/>
              <a:t>2</a:t>
            </a:r>
            <a:r>
              <a:rPr lang="en-US" altLang="ko-KR" baseline="30000" dirty="0" smtClean="0"/>
              <a:t>nd  =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</a:t>
            </a:r>
            <a:r>
              <a:rPr lang="en-US" altLang="ko-KR" baseline="30000" dirty="0" smtClean="0"/>
              <a:t>rd  =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</a:t>
            </a:r>
            <a:r>
              <a:rPr lang="en-US" altLang="ko-KR" baseline="30000" dirty="0" smtClean="0"/>
              <a:t>th  =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5</a:t>
            </a:r>
            <a:r>
              <a:rPr lang="en-US" altLang="ko-KR" baseline="30000" dirty="0" smtClean="0"/>
              <a:t>th  =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 =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139952" y="1772816"/>
            <a:ext cx="2026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  =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/>
              <a:t>22</a:t>
            </a:r>
            <a:r>
              <a:rPr lang="en-US" altLang="ko-KR" sz="3200" baseline="30000" dirty="0" smtClean="0"/>
              <a:t>nd =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lang="en-US" altLang="ko-KR" sz="3200" baseline="30000" dirty="0" smtClean="0"/>
              <a:t>rd  =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  =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/>
              <a:t>100</a:t>
            </a:r>
            <a:r>
              <a:rPr lang="en-US" altLang="ko-KR" sz="3200" baseline="30000" dirty="0" smtClean="0"/>
              <a:t>th =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234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185392" y="1783357"/>
            <a:ext cx="2026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First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Third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Fifth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436096" y="1772816"/>
            <a:ext cx="37079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Twenty-first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Twenty-second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Twenty-third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Twenty-fourth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Hundredth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baseline="0" dirty="0" smtClean="0">
                <a:solidFill>
                  <a:srgbClr val="C00000"/>
                </a:solidFill>
              </a:rPr>
              <a:t>Two</a:t>
            </a:r>
            <a:r>
              <a:rPr lang="en-US" altLang="ko-KR" sz="3200" dirty="0" smtClean="0">
                <a:solidFill>
                  <a:srgbClr val="C00000"/>
                </a:solidFill>
              </a:rPr>
              <a:t> hundred and thirty-fourth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Who is in first?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images.gizmag.com/hero/ebike-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909"/>
            <a:ext cx="9144000" cy="512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position is he in?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http://superstitionsonline.com/wp-content/uploads/2009/10/car-rac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1055"/>
            <a:ext cx="9144000" cy="526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568" y="20488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What position is he in?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www.hrsvegas.com/wp-content/uploads/2013/07/1677257476001_2355972138001_nascar-nscs-tal-rr-aarons499-922x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556793"/>
            <a:ext cx="9399448" cy="5301208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66568" y="223293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/>
              <a:t>#1 - 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18968" y="375693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/>
              <a:t>#2 - 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71368" y="528093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/>
              <a:t>#9 - 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23768" y="680493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/>
              <a:t>#17 - </a:t>
            </a:r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76168" y="832893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/>
              <a:t>#55 - </a:t>
            </a:r>
            <a:endParaRPr lang="ko-KR" alt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28568" y="985293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/>
              <a:t>#88 -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980968" y="1137693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/>
              <a:t>#98 -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6504" y="2276872"/>
            <a:ext cx="449999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Who finished first?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8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220</Words>
  <Application>Microsoft Office PowerPoint</Application>
  <PresentationFormat>화면 슬라이드 쇼(4:3)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Lesson 13 – The Calendar </vt:lpstr>
      <vt:lpstr>Ordinal Numbers </vt:lpstr>
      <vt:lpstr>Order:  </vt:lpstr>
      <vt:lpstr>PowerPoint 프레젠테이션</vt:lpstr>
      <vt:lpstr>Order:  </vt:lpstr>
      <vt:lpstr>Who is in first?  </vt:lpstr>
      <vt:lpstr>What position is he in?</vt:lpstr>
      <vt:lpstr>What position is he in?</vt:lpstr>
      <vt:lpstr>Who finished first?</vt:lpstr>
      <vt:lpstr>PowerPoint 프레젠테이션</vt:lpstr>
      <vt:lpstr>Betting Game</vt:lpstr>
      <vt:lpstr>Betting Game Rules</vt:lpstr>
      <vt:lpstr>Betting Game</vt:lpstr>
      <vt:lpstr>Midgets vs Camel</vt:lpstr>
      <vt:lpstr>Man vs Giraffe vs Zebra</vt:lpstr>
      <vt:lpstr>Backwards Race – Man vs Car</vt:lpstr>
      <vt:lpstr>Man vs Ostrich</vt:lpstr>
      <vt:lpstr>Veyron vs Jet</vt:lpstr>
      <vt:lpstr>Usain Bolt vs Bus</vt:lpstr>
      <vt:lpstr>Mascot 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user</dc:creator>
  <cp:lastModifiedBy>user</cp:lastModifiedBy>
  <cp:revision>21</cp:revision>
  <dcterms:created xsi:type="dcterms:W3CDTF">2015-11-05T04:50:08Z</dcterms:created>
  <dcterms:modified xsi:type="dcterms:W3CDTF">2017-02-27T01:06:36Z</dcterms:modified>
</cp:coreProperties>
</file>