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Whose is it?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PREPARE</a:t>
            </a:r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out a set of cards for each group. </a:t>
            </a:r>
          </a:p>
          <a:p>
            <a:r>
              <a:rPr lang="en-US" dirty="0" smtClean="0"/>
              <a:t>Write some points on the back of each card (see suggestions)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all cards face up on the table</a:t>
            </a:r>
          </a:p>
          <a:p>
            <a:r>
              <a:rPr lang="en-US" dirty="0" smtClean="0"/>
              <a:t>Don’t look at the backs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0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a starting player</a:t>
            </a:r>
          </a:p>
          <a:p>
            <a:r>
              <a:rPr lang="en-US" dirty="0" smtClean="0"/>
              <a:t>That player will choose a picture and another student. </a:t>
            </a:r>
          </a:p>
          <a:p>
            <a:r>
              <a:rPr lang="en-US" dirty="0" smtClean="0"/>
              <a:t>They will ask that student, “(Name) whose ________ is this?”</a:t>
            </a:r>
          </a:p>
          <a:p>
            <a:r>
              <a:rPr lang="en-US" dirty="0" smtClean="0"/>
              <a:t>The Second student will respond with </a:t>
            </a:r>
          </a:p>
          <a:p>
            <a:pPr lvl="1"/>
            <a:r>
              <a:rPr lang="en-US" dirty="0" smtClean="0"/>
              <a:t>“It’s mine”</a:t>
            </a:r>
          </a:p>
          <a:p>
            <a:pPr lvl="1"/>
            <a:r>
              <a:rPr lang="en-US" dirty="0" smtClean="0"/>
              <a:t>“It’s hers.”</a:t>
            </a:r>
          </a:p>
          <a:p>
            <a:pPr lvl="1"/>
            <a:r>
              <a:rPr lang="en-US" dirty="0" smtClean="0"/>
              <a:t>“Its’s His.”  </a:t>
            </a:r>
          </a:p>
          <a:p>
            <a:r>
              <a:rPr lang="en-US" dirty="0" smtClean="0"/>
              <a:t>Whoever received the gift will choose the next picture and student until all the cards are gone </a:t>
            </a:r>
          </a:p>
        </p:txBody>
      </p:sp>
    </p:spTree>
    <p:extLst>
      <p:ext uri="{BB962C8B-B14F-4D97-AF65-F5344CB8AC3E}">
        <p14:creationId xmlns:p14="http://schemas.microsoft.com/office/powerpoint/2010/main" val="372666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game, turn over the cards in your possession</a:t>
            </a:r>
          </a:p>
          <a:p>
            <a:r>
              <a:rPr lang="en-US" dirty="0" smtClean="0"/>
              <a:t>Count up the points. </a:t>
            </a:r>
          </a:p>
          <a:p>
            <a:r>
              <a:rPr lang="en-US" dirty="0" smtClean="0"/>
              <a:t>The player with </a:t>
            </a:r>
            <a:r>
              <a:rPr lang="en-US" smtClean="0"/>
              <a:t>the most points wins.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1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25</TotalTime>
  <Words>138</Words>
  <Application>Microsoft Office PowerPoint</Application>
  <PresentationFormat>와이드스크린</PresentationFormat>
  <Paragraphs>21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Century Gothic</vt:lpstr>
      <vt:lpstr>그물</vt:lpstr>
      <vt:lpstr>Whose is it?  </vt:lpstr>
      <vt:lpstr>PREPARE </vt:lpstr>
      <vt:lpstr>Set Up</vt:lpstr>
      <vt:lpstr>How to Play</vt:lpstr>
      <vt:lpstr>Winner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is it?  </dc:title>
  <dc:creator>user</dc:creator>
  <cp:lastModifiedBy>user</cp:lastModifiedBy>
  <cp:revision>3</cp:revision>
  <dcterms:created xsi:type="dcterms:W3CDTF">2016-03-11T06:28:12Z</dcterms:created>
  <dcterms:modified xsi:type="dcterms:W3CDTF">2017-02-23T02:19:40Z</dcterms:modified>
</cp:coreProperties>
</file>