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13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5FA7A704-9F1C-4FD3-85D1-57AF2D7FD0E8}" type="datetimeFigureOut">
              <a:pPr/>
              <a:t>4/8/2016</a:t>
            </a:fld>
            <a:endParaRPr 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/>
              <a:t>마스터 텍스트 스타일을 편집합니다</a:t>
            </a:r>
          </a:p>
          <a:p>
            <a:pPr lvl="1"/>
            <a:r>
              <a:rPr lang="ko-KR"/>
              <a:t>둘째 수준</a:t>
            </a:r>
          </a:p>
          <a:p>
            <a:pPr lvl="2"/>
            <a:r>
              <a:rPr lang="ko-KR"/>
              <a:t>셋째 수준</a:t>
            </a:r>
          </a:p>
          <a:p>
            <a:pPr lvl="3"/>
            <a:r>
              <a:rPr lang="ko-KR"/>
              <a:t>넷째 수준</a:t>
            </a:r>
          </a:p>
          <a:p>
            <a:pPr lvl="4"/>
            <a:r>
              <a:rPr lang="ko-KR"/>
              <a:t>다섯째 수준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F7EBFB8C-BBFF-4397-A51C-1E92596422A9}" type="slidenum">
              <a:pPr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632001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9835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8680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7402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0234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0280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4/8/2016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521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366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3522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4/8/2016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69411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4/8/2016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95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4/8/2016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3889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80A4771-C6EF-4B99-81F4-D30BE4E017A0}" type="datetimeFigureOut">
              <a:rPr lang="en-US" smtClean="0"/>
              <a:pPr algn="r"/>
              <a:t>4/8/2016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6000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0567" y="4509120"/>
            <a:ext cx="2160000" cy="216000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dirty="0" smtClean="0"/>
              <a:t>Clothing  Store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217814" y="116632"/>
            <a:ext cx="288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Electronics  </a:t>
            </a:r>
            <a:endParaRPr lang="en-US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75609" y="116632"/>
            <a:ext cx="290705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 Shop</a:t>
            </a:r>
            <a:endParaRPr lang="en-US" dirty="0" smtClean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71987" y="2312876"/>
            <a:ext cx="432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Theater </a:t>
            </a:r>
            <a:endParaRPr lang="en-US" dirty="0" smtClean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491987" y="4509120"/>
            <a:ext cx="360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Restaurant </a:t>
            </a:r>
            <a:endParaRPr lang="en-US" dirty="0" smtClean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9147" y="4509120"/>
            <a:ext cx="216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Shoe Store </a:t>
            </a:r>
            <a:endParaRPr lang="en-US" dirty="0" smtClean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2160000" cy="4356244"/>
          </a:xfrm>
          <a:prstGeom prst="rect">
            <a:avLst/>
          </a:prstGeom>
          <a:ln w="571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Grocery Store</a:t>
            </a:r>
            <a:endParaRPr lang="en-US" dirty="0" smtClean="0"/>
          </a:p>
        </p:txBody>
      </p:sp>
      <p:sp>
        <p:nvSpPr>
          <p:cNvPr id="11" name="L 도형 10"/>
          <p:cNvSpPr/>
          <p:nvPr/>
        </p:nvSpPr>
        <p:spPr>
          <a:xfrm>
            <a:off x="69148" y="116632"/>
            <a:ext cx="3667684" cy="4356244"/>
          </a:xfrm>
          <a:prstGeom prst="corner">
            <a:avLst>
              <a:gd name="adj1" fmla="val 59511"/>
              <a:gd name="adj2" fmla="val 59490"/>
            </a:avLst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48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0567" y="4509120"/>
            <a:ext cx="2160000" cy="216000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dirty="0" smtClean="0"/>
              <a:t>Clothing  Store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217814" y="116632"/>
            <a:ext cx="288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Electronics  </a:t>
            </a:r>
            <a:endParaRPr lang="en-US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75609" y="116632"/>
            <a:ext cx="290705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 Shop</a:t>
            </a:r>
            <a:endParaRPr lang="en-US" dirty="0" smtClean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71987" y="2312876"/>
            <a:ext cx="432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Theater </a:t>
            </a:r>
            <a:endParaRPr lang="en-US" dirty="0" smtClean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491987" y="4509120"/>
            <a:ext cx="360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Restaurant </a:t>
            </a:r>
            <a:endParaRPr lang="en-US" dirty="0" smtClean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9147" y="4509120"/>
            <a:ext cx="216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Shoe Store </a:t>
            </a:r>
            <a:endParaRPr lang="en-US" dirty="0" smtClean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2160000" cy="4356244"/>
          </a:xfrm>
          <a:prstGeom prst="rect">
            <a:avLst/>
          </a:prstGeom>
          <a:ln w="571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Grocery Store</a:t>
            </a:r>
            <a:endParaRPr lang="en-US" dirty="0" smtClean="0"/>
          </a:p>
        </p:txBody>
      </p:sp>
      <p:sp>
        <p:nvSpPr>
          <p:cNvPr id="11" name="L 도형 10"/>
          <p:cNvSpPr/>
          <p:nvPr/>
        </p:nvSpPr>
        <p:spPr>
          <a:xfrm>
            <a:off x="69148" y="116632"/>
            <a:ext cx="3667684" cy="4356244"/>
          </a:xfrm>
          <a:prstGeom prst="corner">
            <a:avLst>
              <a:gd name="adj1" fmla="val 59511"/>
              <a:gd name="adj2" fmla="val 59490"/>
            </a:avLst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89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0567" y="4509120"/>
            <a:ext cx="2160000" cy="216000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dirty="0" smtClean="0"/>
              <a:t>Clothing  Store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217814" y="116632"/>
            <a:ext cx="288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Electronics  </a:t>
            </a:r>
            <a:endParaRPr lang="en-US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75609" y="116632"/>
            <a:ext cx="290705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 Shop</a:t>
            </a:r>
            <a:endParaRPr lang="en-US" dirty="0" smtClean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71987" y="2312876"/>
            <a:ext cx="432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Theater </a:t>
            </a:r>
            <a:endParaRPr lang="en-US" dirty="0" smtClean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491987" y="4509120"/>
            <a:ext cx="360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Restaurant </a:t>
            </a:r>
            <a:endParaRPr lang="en-US" dirty="0" smtClean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9147" y="4509120"/>
            <a:ext cx="216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Shoe Store </a:t>
            </a:r>
            <a:endParaRPr lang="en-US" dirty="0" smtClean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2160000" cy="4356244"/>
          </a:xfrm>
          <a:prstGeom prst="rect">
            <a:avLst/>
          </a:prstGeom>
          <a:ln w="571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Grocery Store</a:t>
            </a:r>
            <a:endParaRPr lang="en-US" dirty="0" smtClean="0"/>
          </a:p>
        </p:txBody>
      </p:sp>
      <p:sp>
        <p:nvSpPr>
          <p:cNvPr id="11" name="L 도형 10"/>
          <p:cNvSpPr/>
          <p:nvPr/>
        </p:nvSpPr>
        <p:spPr>
          <a:xfrm>
            <a:off x="69148" y="116632"/>
            <a:ext cx="3667684" cy="4356244"/>
          </a:xfrm>
          <a:prstGeom prst="corner">
            <a:avLst>
              <a:gd name="adj1" fmla="val 59511"/>
              <a:gd name="adj2" fmla="val 59490"/>
            </a:avLst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0567" y="4509120"/>
            <a:ext cx="2160000" cy="216000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dirty="0" smtClean="0"/>
              <a:t>Clothing  Store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217814" y="116632"/>
            <a:ext cx="288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Electronics  </a:t>
            </a:r>
            <a:endParaRPr lang="en-US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75609" y="116632"/>
            <a:ext cx="290705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 Shop</a:t>
            </a:r>
            <a:endParaRPr lang="en-US" dirty="0" smtClean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71987" y="2312876"/>
            <a:ext cx="432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Theater </a:t>
            </a:r>
            <a:endParaRPr lang="en-US" dirty="0" smtClean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491987" y="4509120"/>
            <a:ext cx="360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Restaurant </a:t>
            </a:r>
            <a:endParaRPr lang="en-US" dirty="0" smtClean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9147" y="4509120"/>
            <a:ext cx="216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Shoe Store </a:t>
            </a:r>
            <a:endParaRPr lang="en-US" dirty="0" smtClean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2160000" cy="4356244"/>
          </a:xfrm>
          <a:prstGeom prst="rect">
            <a:avLst/>
          </a:prstGeom>
          <a:ln w="571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Grocery Store</a:t>
            </a:r>
            <a:endParaRPr lang="en-US" dirty="0" smtClean="0"/>
          </a:p>
        </p:txBody>
      </p:sp>
      <p:sp>
        <p:nvSpPr>
          <p:cNvPr id="11" name="L 도형 10"/>
          <p:cNvSpPr/>
          <p:nvPr/>
        </p:nvSpPr>
        <p:spPr>
          <a:xfrm>
            <a:off x="69148" y="116632"/>
            <a:ext cx="3667684" cy="4356244"/>
          </a:xfrm>
          <a:prstGeom prst="corner">
            <a:avLst>
              <a:gd name="adj1" fmla="val 59511"/>
              <a:gd name="adj2" fmla="val 59490"/>
            </a:avLst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02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0567" y="4509120"/>
            <a:ext cx="2160000" cy="216000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dirty="0" smtClean="0"/>
              <a:t>Clothing  Store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217814" y="116632"/>
            <a:ext cx="288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Electronics  </a:t>
            </a:r>
            <a:endParaRPr lang="en-US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75609" y="116632"/>
            <a:ext cx="290705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 Shop</a:t>
            </a:r>
            <a:endParaRPr lang="en-US" dirty="0" smtClean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71987" y="2312876"/>
            <a:ext cx="432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Theater </a:t>
            </a:r>
            <a:endParaRPr lang="en-US" dirty="0" smtClean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491987" y="4509120"/>
            <a:ext cx="360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Restaurant </a:t>
            </a:r>
            <a:endParaRPr lang="en-US" dirty="0" smtClean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9147" y="4509120"/>
            <a:ext cx="216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Shoe Store </a:t>
            </a:r>
            <a:endParaRPr lang="en-US" dirty="0" smtClean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2160000" cy="4356244"/>
          </a:xfrm>
          <a:prstGeom prst="rect">
            <a:avLst/>
          </a:prstGeom>
          <a:ln w="571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Grocery Store</a:t>
            </a:r>
            <a:endParaRPr lang="en-US" dirty="0" smtClean="0"/>
          </a:p>
        </p:txBody>
      </p:sp>
      <p:sp>
        <p:nvSpPr>
          <p:cNvPr id="11" name="L 도형 10"/>
          <p:cNvSpPr/>
          <p:nvPr/>
        </p:nvSpPr>
        <p:spPr>
          <a:xfrm>
            <a:off x="69148" y="116632"/>
            <a:ext cx="3667684" cy="4356244"/>
          </a:xfrm>
          <a:prstGeom prst="corner">
            <a:avLst>
              <a:gd name="adj1" fmla="val 59511"/>
              <a:gd name="adj2" fmla="val 59490"/>
            </a:avLst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8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0567" y="4509120"/>
            <a:ext cx="2160000" cy="216000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dirty="0" smtClean="0"/>
              <a:t>Clothing  Store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217814" y="116632"/>
            <a:ext cx="288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Electronics  </a:t>
            </a:r>
            <a:endParaRPr lang="en-US" dirty="0" smtClean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275609" y="116632"/>
            <a:ext cx="290705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Pet Shop</a:t>
            </a:r>
            <a:endParaRPr lang="en-US" dirty="0" smtClean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71987" y="2312876"/>
            <a:ext cx="432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Theater </a:t>
            </a:r>
            <a:endParaRPr lang="en-US" dirty="0" smtClean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491987" y="4509120"/>
            <a:ext cx="360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Restaurant </a:t>
            </a:r>
            <a:endParaRPr lang="en-US" dirty="0" smtClean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9147" y="4509120"/>
            <a:ext cx="2160000" cy="2160000"/>
          </a:xfrm>
          <a:prstGeom prst="rect">
            <a:avLst/>
          </a:prstGeom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Shoe Store </a:t>
            </a:r>
            <a:endParaRPr lang="en-US" dirty="0" smtClean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2160000" cy="4356244"/>
          </a:xfrm>
          <a:prstGeom prst="rect">
            <a:avLst/>
          </a:prstGeom>
          <a:ln w="571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Grocery Store</a:t>
            </a:r>
            <a:endParaRPr lang="en-US" dirty="0" smtClean="0"/>
          </a:p>
        </p:txBody>
      </p:sp>
      <p:sp>
        <p:nvSpPr>
          <p:cNvPr id="11" name="L 도형 10"/>
          <p:cNvSpPr/>
          <p:nvPr/>
        </p:nvSpPr>
        <p:spPr>
          <a:xfrm>
            <a:off x="69148" y="116632"/>
            <a:ext cx="3667684" cy="4356244"/>
          </a:xfrm>
          <a:prstGeom prst="corner">
            <a:avLst>
              <a:gd name="adj1" fmla="val 59511"/>
              <a:gd name="adj2" fmla="val 59490"/>
            </a:avLst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03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D4739E5-787F-44BC-A331-86DE10DC00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화면 슬라이드 쇼(4:3)</PresentationFormat>
  <Paragraphs>54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Office 테마</vt:lpstr>
      <vt:lpstr>Clothing  Store </vt:lpstr>
      <vt:lpstr>Clothing  Store </vt:lpstr>
      <vt:lpstr>Clothing  Store </vt:lpstr>
      <vt:lpstr>Clothing  Store </vt:lpstr>
      <vt:lpstr>Clothing  Store </vt:lpstr>
      <vt:lpstr>Clothing  Store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2016-04-08T05:20:13Z</dcterms:created>
  <dcterms:modified xsi:type="dcterms:W3CDTF">2016-04-08T07:41:56Z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TC100822959990</vt:lpwstr>
  </property>
</Properties>
</file>