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4/8/2016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63200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835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680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402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23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280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4/8/2016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521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366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522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4/8/2016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941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4/8/2016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95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4/8/2016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88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4/8/2016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000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8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8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0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0567" y="4509120"/>
            <a:ext cx="216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Clothing  Store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217814" y="116632"/>
            <a:ext cx="288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Electronics  </a:t>
            </a:r>
            <a:endParaRPr lang="en-US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75609" y="116632"/>
            <a:ext cx="290705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 Shop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771987" y="2312876"/>
            <a:ext cx="432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Theater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491987" y="4509120"/>
            <a:ext cx="36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Restaurant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9147" y="4509120"/>
            <a:ext cx="216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Shoe Store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504" y="116632"/>
            <a:ext cx="2160000" cy="4356244"/>
          </a:xfrm>
          <a:prstGeom prst="rect">
            <a:avLst/>
          </a:prstGeom>
          <a:ln w="5715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Grocery Store</a:t>
            </a:r>
            <a:endParaRPr lang="en-US" dirty="0" smtClean="0"/>
          </a:p>
        </p:txBody>
      </p:sp>
      <p:sp>
        <p:nvSpPr>
          <p:cNvPr id="11" name="L 도형 10"/>
          <p:cNvSpPr/>
          <p:nvPr/>
        </p:nvSpPr>
        <p:spPr>
          <a:xfrm>
            <a:off x="69148" y="116632"/>
            <a:ext cx="3667684" cy="4356244"/>
          </a:xfrm>
          <a:prstGeom prst="corner">
            <a:avLst>
              <a:gd name="adj1" fmla="val 59511"/>
              <a:gd name="adj2" fmla="val 59490"/>
            </a:avLst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3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화면 슬라이드 쇼(4:3)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Clothing  Store </vt:lpstr>
      <vt:lpstr>Clothing  Store </vt:lpstr>
      <vt:lpstr>Clothing  Store </vt:lpstr>
      <vt:lpstr>Clothing  Store </vt:lpstr>
      <vt:lpstr>Clothing  Store </vt:lpstr>
      <vt:lpstr>Clothing  Store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2016-04-08T05:20:13Z</dcterms:created>
  <dcterms:modified xsi:type="dcterms:W3CDTF">2016-04-08T07:41:56Z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