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8" r:id="rId5"/>
    <p:sldId id="261" r:id="rId6"/>
    <p:sldId id="269" r:id="rId7"/>
    <p:sldId id="279" r:id="rId8"/>
    <p:sldId id="280" r:id="rId9"/>
    <p:sldId id="262" r:id="rId10"/>
    <p:sldId id="270" r:id="rId11"/>
    <p:sldId id="290" r:id="rId12"/>
    <p:sldId id="281" r:id="rId13"/>
    <p:sldId id="260" r:id="rId14"/>
    <p:sldId id="271" r:id="rId15"/>
    <p:sldId id="291" r:id="rId16"/>
    <p:sldId id="282" r:id="rId17"/>
    <p:sldId id="263" r:id="rId18"/>
    <p:sldId id="272" r:id="rId19"/>
    <p:sldId id="292" r:id="rId20"/>
    <p:sldId id="283" r:id="rId21"/>
    <p:sldId id="259" r:id="rId22"/>
    <p:sldId id="273" r:id="rId23"/>
    <p:sldId id="293" r:id="rId24"/>
    <p:sldId id="284" r:id="rId25"/>
    <p:sldId id="264" r:id="rId26"/>
    <p:sldId id="274" r:id="rId27"/>
    <p:sldId id="294" r:id="rId28"/>
    <p:sldId id="285" r:id="rId29"/>
    <p:sldId id="265" r:id="rId30"/>
    <p:sldId id="275" r:id="rId31"/>
    <p:sldId id="295" r:id="rId32"/>
    <p:sldId id="286" r:id="rId33"/>
    <p:sldId id="266" r:id="rId34"/>
    <p:sldId id="276" r:id="rId35"/>
    <p:sldId id="296" r:id="rId36"/>
    <p:sldId id="287" r:id="rId37"/>
    <p:sldId id="267" r:id="rId38"/>
    <p:sldId id="277" r:id="rId39"/>
    <p:sldId id="297" r:id="rId40"/>
    <p:sldId id="288" r:id="rId41"/>
    <p:sldId id="268" r:id="rId42"/>
    <p:sldId id="278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6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27F-4C34-42A6-A1F8-96F05E7B48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2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24.xml"/><Relationship Id="rId2" Type="http://schemas.openxmlformats.org/officeDocument/2006/relationships/slide" Target="slide8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slide" Target="slide36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Police Sketch Artist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679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3" y="-1"/>
            <a:ext cx="6326569" cy="685800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3" y="-432570"/>
            <a:ext cx="5127395" cy="76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26265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3" y="-432570"/>
            <a:ext cx="5127395" cy="7682033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76" y="0"/>
            <a:ext cx="3589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1122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76" y="0"/>
            <a:ext cx="3589648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work in pairs</a:t>
            </a:r>
          </a:p>
          <a:p>
            <a:r>
              <a:rPr lang="en-US" dirty="0" smtClean="0"/>
              <a:t>One student will be the artist</a:t>
            </a:r>
          </a:p>
          <a:p>
            <a:pPr lvl="1"/>
            <a:r>
              <a:rPr lang="en-US" dirty="0" smtClean="0"/>
              <a:t>Their back is to the TV</a:t>
            </a:r>
          </a:p>
          <a:p>
            <a:r>
              <a:rPr lang="en-US" dirty="0" smtClean="0"/>
              <a:t>The other student is facing the TV and can see the picture.  </a:t>
            </a:r>
          </a:p>
          <a:p>
            <a:pPr lvl="1"/>
            <a:r>
              <a:rPr lang="en-US" dirty="0" smtClean="0"/>
              <a:t>For added complexity, allow students to see the picture for a limited time before describing the character.  Click to the next screen, so they have to use their memory.</a:t>
            </a:r>
          </a:p>
          <a:p>
            <a:endParaRPr lang="en-US" dirty="0"/>
          </a:p>
          <a:p>
            <a:r>
              <a:rPr lang="en-US" dirty="0" smtClean="0"/>
              <a:t>The artist must draw the picture on the TV by asking questions.</a:t>
            </a:r>
          </a:p>
          <a:p>
            <a:pPr lvl="1"/>
            <a:r>
              <a:rPr lang="en-US" dirty="0" smtClean="0"/>
              <a:t>For example:  “Is he wearing a hat?” “Does she have blue eyes?”</a:t>
            </a:r>
          </a:p>
          <a:p>
            <a:pPr lvl="1"/>
            <a:r>
              <a:rPr lang="en-US" altLang="ko-KR" dirty="0" smtClean="0"/>
              <a:t>There is also a 3 minute timer </a:t>
            </a:r>
            <a:r>
              <a:rPr lang="en-US" altLang="ko-KR" smtClean="0"/>
              <a:t>for drawing</a:t>
            </a:r>
            <a:endParaRPr lang="en-US" dirty="0" smtClean="0"/>
          </a:p>
          <a:p>
            <a:r>
              <a:rPr lang="en-US" dirty="0" smtClean="0"/>
              <a:t>The other student can only answer in “yes” or “no.”</a:t>
            </a:r>
          </a:p>
          <a:p>
            <a:endParaRPr lang="en-US" dirty="0"/>
          </a:p>
          <a:p>
            <a:r>
              <a:rPr lang="en-US" dirty="0" smtClean="0"/>
              <a:t>Switch the roles.</a:t>
            </a:r>
          </a:p>
        </p:txBody>
      </p:sp>
    </p:spTree>
    <p:extLst>
      <p:ext uri="{BB962C8B-B14F-4D97-AF65-F5344CB8AC3E}">
        <p14:creationId xmlns:p14="http://schemas.microsoft.com/office/powerpoint/2010/main" val="21785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68" y="0"/>
            <a:ext cx="730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41578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68" y="0"/>
            <a:ext cx="7302264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55" y="92547"/>
            <a:ext cx="7090553" cy="667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7328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55" y="92547"/>
            <a:ext cx="7090553" cy="6670718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45" y="0"/>
            <a:ext cx="4075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b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9526"/>
            <a:ext cx="2286000" cy="3532558"/>
          </a:xfrm>
          <a:prstGeom prst="rect">
            <a:avLst/>
          </a:prstGeom>
        </p:spPr>
      </p:pic>
      <p:pic>
        <p:nvPicPr>
          <p:cNvPr id="6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"/>
            <a:ext cx="2324100" cy="3541570"/>
          </a:xfrm>
          <a:prstGeom prst="rect">
            <a:avLst/>
          </a:prstGeom>
        </p:spPr>
      </p:pic>
      <p:pic>
        <p:nvPicPr>
          <p:cNvPr id="8" name="1c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1"/>
            <a:ext cx="2438400" cy="3541570"/>
          </a:xfrm>
          <a:prstGeom prst="rect">
            <a:avLst/>
          </a:prstGeom>
        </p:spPr>
      </p:pic>
      <p:pic>
        <p:nvPicPr>
          <p:cNvPr id="9" name="1d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0" y="9526"/>
            <a:ext cx="2543175" cy="3532558"/>
          </a:xfrm>
          <a:prstGeom prst="rect">
            <a:avLst/>
          </a:prstGeom>
        </p:spPr>
      </p:pic>
      <p:pic>
        <p:nvPicPr>
          <p:cNvPr id="10" name="1e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1675" y="1"/>
            <a:ext cx="2352675" cy="3541570"/>
          </a:xfrm>
          <a:prstGeom prst="rect">
            <a:avLst/>
          </a:prstGeom>
        </p:spPr>
      </p:pic>
      <p:pic>
        <p:nvPicPr>
          <p:cNvPr id="1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1"/>
            <a:ext cx="2324100" cy="3428999"/>
          </a:xfrm>
          <a:prstGeom prst="rect">
            <a:avLst/>
          </a:prstGeom>
        </p:spPr>
      </p:pic>
      <p:pic>
        <p:nvPicPr>
          <p:cNvPr id="12" name="2b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437726"/>
            <a:ext cx="2286000" cy="3420274"/>
          </a:xfrm>
          <a:prstGeom prst="rect">
            <a:avLst/>
          </a:prstGeom>
        </p:spPr>
      </p:pic>
      <p:pic>
        <p:nvPicPr>
          <p:cNvPr id="13" name="2c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3429000"/>
            <a:ext cx="2438400" cy="3428999"/>
          </a:xfrm>
          <a:prstGeom prst="rect">
            <a:avLst/>
          </a:prstGeom>
        </p:spPr>
      </p:pic>
      <p:pic>
        <p:nvPicPr>
          <p:cNvPr id="14" name="2d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0" y="3437726"/>
            <a:ext cx="2543175" cy="3420274"/>
          </a:xfrm>
          <a:prstGeom prst="rect">
            <a:avLst/>
          </a:prstGeom>
        </p:spPr>
      </p:pic>
      <p:pic>
        <p:nvPicPr>
          <p:cNvPr id="15" name="2e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1675" y="3429000"/>
            <a:ext cx="2352675" cy="34289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17322" y="3187479"/>
            <a:ext cx="4623955" cy="725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5202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45" y="0"/>
            <a:ext cx="4075509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25" y="0"/>
            <a:ext cx="276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32715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25" y="0"/>
            <a:ext cx="2764631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1" y="-146222"/>
            <a:ext cx="7271951" cy="72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282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1" y="-146222"/>
            <a:ext cx="7271951" cy="727195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11" y="-79294"/>
            <a:ext cx="3630830" cy="71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1592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11" y="-79294"/>
            <a:ext cx="3630830" cy="714063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Up!</a:t>
            </a:r>
          </a:p>
        </p:txBody>
      </p:sp>
    </p:spTree>
    <p:extLst>
      <p:ext uri="{BB962C8B-B14F-4D97-AF65-F5344CB8AC3E}">
        <p14:creationId xmlns:p14="http://schemas.microsoft.com/office/powerpoint/2010/main" val="5022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6132366"/>
            <a:ext cx="4623955" cy="72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3" y="-1"/>
            <a:ext cx="63265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238</Words>
  <Application>Microsoft Office PowerPoint</Application>
  <PresentationFormat>와이드스크린</PresentationFormat>
  <Paragraphs>55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Arial Unicode MS</vt:lpstr>
      <vt:lpstr>맑은 고딕</vt:lpstr>
      <vt:lpstr>Arial</vt:lpstr>
      <vt:lpstr>Calibri</vt:lpstr>
      <vt:lpstr>Calibri Light</vt:lpstr>
      <vt:lpstr>Office Theme</vt:lpstr>
      <vt:lpstr>Police Sketch Artist</vt:lpstr>
      <vt:lpstr>Rules:</vt:lpstr>
      <vt:lpstr>Choose a character:  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Sketch Artist2</dc:title>
  <dc:creator>Tippy</dc:creator>
  <cp:lastModifiedBy>user</cp:lastModifiedBy>
  <cp:revision>14</cp:revision>
  <dcterms:created xsi:type="dcterms:W3CDTF">2017-04-08T09:45:38Z</dcterms:created>
  <dcterms:modified xsi:type="dcterms:W3CDTF">2017-04-10T03:47:50Z</dcterms:modified>
</cp:coreProperties>
</file>