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she look like?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some body parts: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them on your body.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ncrypted-tbn2.gstatic.com/images?q=tbn:ANd9GcRb80NWeQTeg8MSz1s9SBQRa9q_789QLPQFRiQl5ggzrASfZto76EDBsn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xcedrin.media.mit.edu/biomech/wp-content/uploads/sites/3/2013/07/MIT_Media_Lab_BioMech_0068_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11" y="-765542"/>
            <a:ext cx="10148199" cy="83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3" y="675489"/>
            <a:ext cx="505656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/ She has ________ _________.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2234045"/>
            <a:ext cx="10353762" cy="3557155"/>
          </a:xfrm>
        </p:spPr>
        <p:txBody>
          <a:bodyPr/>
          <a:lstStyle/>
          <a:p>
            <a:pPr algn="ctr"/>
            <a:r>
              <a:rPr lang="en-US" dirty="0" smtClean="0"/>
              <a:t>She has blue eyes.</a:t>
            </a:r>
          </a:p>
          <a:p>
            <a:pPr algn="ctr"/>
            <a:r>
              <a:rPr lang="en-US" dirty="0" smtClean="0"/>
              <a:t>He has a big nose.</a:t>
            </a:r>
          </a:p>
          <a:p>
            <a:pPr algn="ctr"/>
            <a:r>
              <a:rPr lang="en-US" dirty="0" smtClean="0"/>
              <a:t>She has long hair.</a:t>
            </a:r>
          </a:p>
          <a:p>
            <a:pPr algn="ctr"/>
            <a:r>
              <a:rPr lang="en-US" dirty="0" smtClean="0"/>
              <a:t>He has short legs.  </a:t>
            </a:r>
          </a:p>
        </p:txBody>
      </p:sp>
    </p:spTree>
    <p:extLst>
      <p:ext uri="{BB962C8B-B14F-4D97-AF65-F5344CB8AC3E}">
        <p14:creationId xmlns:p14="http://schemas.microsoft.com/office/powerpoint/2010/main" val="2749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jobsafecanada.ca/wp-content/uploads/2014/05/jobsIn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0718"/>
            <a:ext cx="12192000" cy="8122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3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thumbs.dreamstime.com/z/group-diverse-multiethnic-people-different-jobs-4392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59435"/>
            <a:ext cx="12268200" cy="7983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cdn.playbuzz.com/cdn/ed11ddbb-3bb4-4122-98fa-552aa163897e/47f873c4-e7c3-49ca-b9fa-eb9470c58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19498"/>
            <a:ext cx="12396355" cy="824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7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i.huffpost.com/gen/1350247/images/o-MOST-STRESSFUL-JOB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901"/>
            <a:ext cx="12192000" cy="77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person will describe someone from the classroom. </a:t>
            </a:r>
          </a:p>
          <a:p>
            <a:endParaRPr lang="en-US" dirty="0" smtClean="0"/>
          </a:p>
          <a:p>
            <a:r>
              <a:rPr lang="en-US" dirty="0" smtClean="0"/>
              <a:t>They will give </a:t>
            </a:r>
            <a:r>
              <a:rPr lang="en-US" b="1" dirty="0" smtClean="0"/>
              <a:t>one clue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“He / She has ______________________”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If you know the answer, raise your hand </a:t>
            </a:r>
          </a:p>
          <a:p>
            <a:pPr lvl="1"/>
            <a:r>
              <a:rPr lang="en-US" dirty="0" smtClean="0"/>
              <a:t>CORRECT:  Chose the next person to do the describing.</a:t>
            </a:r>
          </a:p>
          <a:p>
            <a:pPr lvl="1"/>
            <a:r>
              <a:rPr lang="en-US" dirty="0" smtClean="0"/>
              <a:t>INCORRECT:  The describer will give </a:t>
            </a:r>
            <a:r>
              <a:rPr lang="en-US" b="1" dirty="0" smtClean="0"/>
              <a:t>another clue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TotalTime>25</TotalTime>
  <Words>101</Words>
  <Application>Microsoft Office PowerPoint</Application>
  <PresentationFormat>와이드스크린</PresentationFormat>
  <Paragraphs>18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돋움</vt:lpstr>
      <vt:lpstr>Calisto MT</vt:lpstr>
      <vt:lpstr>Trebuchet MS</vt:lpstr>
      <vt:lpstr>Wingdings 2</vt:lpstr>
      <vt:lpstr>슬레이트</vt:lpstr>
      <vt:lpstr>What does she look like? </vt:lpstr>
      <vt:lpstr>Show me some body parts: </vt:lpstr>
      <vt:lpstr>PowerPoint 프레젠테이션</vt:lpstr>
      <vt:lpstr>He / She has ________ _________. </vt:lpstr>
      <vt:lpstr>PowerPoint 프레젠테이션</vt:lpstr>
      <vt:lpstr>PowerPoint 프레젠테이션</vt:lpstr>
      <vt:lpstr>PowerPoint 프레젠테이션</vt:lpstr>
      <vt:lpstr>PowerPoint 프레젠테이션</vt:lpstr>
      <vt:lpstr>Who is it?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she look like?</dc:title>
  <dc:creator>user</dc:creator>
  <cp:lastModifiedBy>user</cp:lastModifiedBy>
  <cp:revision>6</cp:revision>
  <dcterms:created xsi:type="dcterms:W3CDTF">2016-03-20T23:26:43Z</dcterms:created>
  <dcterms:modified xsi:type="dcterms:W3CDTF">2017-02-27T01:08:00Z</dcterms:modified>
</cp:coreProperties>
</file>