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6" r:id="rId2"/>
  </p:sldMasterIdLst>
  <p:notesMasterIdLst>
    <p:notesMasterId r:id="rId10"/>
  </p:notesMasterIdLst>
  <p:sldIdLst>
    <p:sldId id="264" r:id="rId3"/>
    <p:sldId id="265" r:id="rId4"/>
    <p:sldId id="257" r:id="rId5"/>
    <p:sldId id="258" r:id="rId6"/>
    <p:sldId id="259" r:id="rId7"/>
    <p:sldId id="260" r:id="rId8"/>
    <p:sldId id="25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>
      <p:cViewPr varScale="1">
        <p:scale>
          <a:sx n="92" d="100"/>
          <a:sy n="92" d="100"/>
        </p:scale>
        <p:origin x="8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1">
              <a:defRPr lang="ko-KR" sz="1200"/>
            </a:lvl1pPr>
          </a:lstStyle>
          <a:p>
            <a:fld id="{5FA7A704-9F1C-4FD3-85D1-57AF2D7FD0E8}" type="datetimeFigureOut">
              <a:rPr lang="ko-KR" altLang="en-US"/>
              <a:pPr/>
              <a:t>2017-02-23</a:t>
            </a:fld>
            <a:endParaRPr lang="ko-K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/>
              <a:t>마스터 텍스트 스타일을 편집합니다</a:t>
            </a:r>
          </a:p>
          <a:p>
            <a:pPr lvl="1"/>
            <a:r>
              <a:rPr lang="ko-KR"/>
              <a:t>둘째 수준</a:t>
            </a:r>
          </a:p>
          <a:p>
            <a:pPr lvl="2"/>
            <a:r>
              <a:rPr lang="ko-KR"/>
              <a:t>셋째 수준</a:t>
            </a:r>
          </a:p>
          <a:p>
            <a:pPr lvl="3"/>
            <a:r>
              <a:rPr lang="ko-KR"/>
              <a:t>넷째 수준</a:t>
            </a:r>
          </a:p>
          <a:p>
            <a:pPr lvl="4"/>
            <a:r>
              <a:rPr lang="ko-KR"/>
              <a:t>다섯째 수준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1">
              <a:defRPr lang="ko-KR" sz="1200"/>
            </a:lvl1pPr>
          </a:lstStyle>
          <a:p>
            <a:endParaRPr lang="ko-K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1">
              <a:defRPr lang="ko-KR" sz="1200"/>
            </a:lvl1pPr>
          </a:lstStyle>
          <a:p>
            <a:fld id="{F7EBFB8C-BBFF-4397-A51C-1E92596422A9}" type="slidenum">
              <a:rPr/>
              <a:pPr/>
              <a:t>‹#›</a:t>
            </a:fld>
            <a:endParaRPr lang="ko-KR"/>
          </a:p>
        </p:txBody>
      </p:sp>
    </p:spTree>
    <p:extLst>
      <p:ext uri="{BB962C8B-B14F-4D97-AF65-F5344CB8AC3E}">
        <p14:creationId xmlns:p14="http://schemas.microsoft.com/office/powerpoint/2010/main" val="1112246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ko-K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2/23/2017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4189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2/23/2017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9098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2/23/2017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086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2/23/2017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4827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2/23/2017</a:t>
            </a:fld>
            <a:endParaRPr 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360048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80A4771-C6EF-4B99-81F4-D30BE4E017A0}" type="datetimeFigureOut">
              <a:rPr lang="en-US" smtClean="0"/>
              <a:pPr algn="r"/>
              <a:t>2/23/2017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979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2/23/2017</a:t>
            </a:fld>
            <a:endParaRPr 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5143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2/23/2017</a:t>
            </a:fld>
            <a:endParaRPr 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570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2/23/2017</a:t>
            </a:fld>
            <a:endParaRPr 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0076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80A4771-C6EF-4B99-81F4-D30BE4E017A0}" type="datetimeFigureOut">
              <a:rPr lang="en-US" smtClean="0"/>
              <a:pPr algn="r"/>
              <a:t>2/23/2017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0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80A4771-C6EF-4B99-81F4-D30BE4E017A0}" type="datetimeFigureOut">
              <a:rPr lang="en-US" smtClean="0"/>
              <a:pPr algn="r"/>
              <a:t>2/23/2017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782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D80A4771-C6EF-4B99-81F4-D30BE4E017A0}" type="datetimeFigureOut">
              <a:rPr lang="en-US" smtClean="0"/>
              <a:pPr algn="r"/>
              <a:t>2/23/2017</a:t>
            </a:fld>
            <a:endParaRPr lang="ko-KR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altLang="ko-KR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38414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13" Type="http://schemas.openxmlformats.org/officeDocument/2006/relationships/image" Target="../media/image24.jpeg"/><Relationship Id="rId3" Type="http://schemas.openxmlformats.org/officeDocument/2006/relationships/image" Target="../media/image14.png"/><Relationship Id="rId7" Type="http://schemas.openxmlformats.org/officeDocument/2006/relationships/image" Target="../media/image18.jpeg"/><Relationship Id="rId12" Type="http://schemas.openxmlformats.org/officeDocument/2006/relationships/image" Target="../media/image2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jpeg"/><Relationship Id="rId4" Type="http://schemas.openxmlformats.org/officeDocument/2006/relationships/image" Target="../media/image15.png"/><Relationship Id="rId9" Type="http://schemas.openxmlformats.org/officeDocument/2006/relationships/image" Target="../media/image20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gif"/><Relationship Id="rId13" Type="http://schemas.openxmlformats.org/officeDocument/2006/relationships/image" Target="../media/image13.jpeg"/><Relationship Id="rId3" Type="http://schemas.openxmlformats.org/officeDocument/2006/relationships/image" Target="../media/image15.png"/><Relationship Id="rId7" Type="http://schemas.openxmlformats.org/officeDocument/2006/relationships/image" Target="../media/image27.jpeg"/><Relationship Id="rId12" Type="http://schemas.openxmlformats.org/officeDocument/2006/relationships/image" Target="../media/image31.jpe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11" Type="http://schemas.openxmlformats.org/officeDocument/2006/relationships/image" Target="../media/image22.png"/><Relationship Id="rId5" Type="http://schemas.openxmlformats.org/officeDocument/2006/relationships/image" Target="../media/image26.jpeg"/><Relationship Id="rId10" Type="http://schemas.openxmlformats.org/officeDocument/2006/relationships/image" Target="../media/image30.jpeg"/><Relationship Id="rId4" Type="http://schemas.openxmlformats.org/officeDocument/2006/relationships/image" Target="../media/image1.jpeg"/><Relationship Id="rId9" Type="http://schemas.openxmlformats.org/officeDocument/2006/relationships/image" Target="../media/image2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8.gif"/><Relationship Id="rId3" Type="http://schemas.openxmlformats.org/officeDocument/2006/relationships/image" Target="../media/image32.jpeg"/><Relationship Id="rId7" Type="http://schemas.openxmlformats.org/officeDocument/2006/relationships/image" Target="../media/image6.gif"/><Relationship Id="rId12" Type="http://schemas.openxmlformats.org/officeDocument/2006/relationships/image" Target="../media/image23.jpe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jpeg"/><Relationship Id="rId11" Type="http://schemas.openxmlformats.org/officeDocument/2006/relationships/image" Target="../media/image36.jpeg"/><Relationship Id="rId5" Type="http://schemas.openxmlformats.org/officeDocument/2006/relationships/image" Target="../media/image5.jpeg"/><Relationship Id="rId10" Type="http://schemas.openxmlformats.org/officeDocument/2006/relationships/image" Target="../media/image35.png"/><Relationship Id="rId4" Type="http://schemas.openxmlformats.org/officeDocument/2006/relationships/image" Target="../media/image33.jpe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eg"/><Relationship Id="rId13" Type="http://schemas.openxmlformats.org/officeDocument/2006/relationships/image" Target="../media/image14.png"/><Relationship Id="rId18" Type="http://schemas.openxmlformats.org/officeDocument/2006/relationships/image" Target="../media/image17.jpeg"/><Relationship Id="rId26" Type="http://schemas.openxmlformats.org/officeDocument/2006/relationships/image" Target="../media/image19.jpeg"/><Relationship Id="rId39" Type="http://schemas.openxmlformats.org/officeDocument/2006/relationships/image" Target="../media/image3.jpeg"/><Relationship Id="rId3" Type="http://schemas.openxmlformats.org/officeDocument/2006/relationships/image" Target="../media/image37.jpeg"/><Relationship Id="rId21" Type="http://schemas.openxmlformats.org/officeDocument/2006/relationships/image" Target="../media/image27.jpeg"/><Relationship Id="rId34" Type="http://schemas.openxmlformats.org/officeDocument/2006/relationships/image" Target="../media/image22.png"/><Relationship Id="rId42" Type="http://schemas.openxmlformats.org/officeDocument/2006/relationships/image" Target="../media/image44.jpeg"/><Relationship Id="rId7" Type="http://schemas.openxmlformats.org/officeDocument/2006/relationships/image" Target="../media/image5.jpe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7.jpeg"/><Relationship Id="rId33" Type="http://schemas.openxmlformats.org/officeDocument/2006/relationships/image" Target="../media/image36.jpeg"/><Relationship Id="rId38" Type="http://schemas.openxmlformats.org/officeDocument/2006/relationships/image" Target="../media/image24.jpeg"/><Relationship Id="rId2" Type="http://schemas.openxmlformats.org/officeDocument/2006/relationships/image" Target="../media/image25.png"/><Relationship Id="rId16" Type="http://schemas.openxmlformats.org/officeDocument/2006/relationships/image" Target="../media/image40.jpeg"/><Relationship Id="rId20" Type="http://schemas.openxmlformats.org/officeDocument/2006/relationships/image" Target="../media/image2.jpeg"/><Relationship Id="rId29" Type="http://schemas.openxmlformats.org/officeDocument/2006/relationships/image" Target="../media/image20.gif"/><Relationship Id="rId41" Type="http://schemas.openxmlformats.org/officeDocument/2006/relationships/image" Target="../media/image4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jpeg"/><Relationship Id="rId11" Type="http://schemas.openxmlformats.org/officeDocument/2006/relationships/image" Target="../media/image6.gif"/><Relationship Id="rId24" Type="http://schemas.openxmlformats.org/officeDocument/2006/relationships/image" Target="../media/image32.jpeg"/><Relationship Id="rId32" Type="http://schemas.openxmlformats.org/officeDocument/2006/relationships/image" Target="../media/image41.jpeg"/><Relationship Id="rId37" Type="http://schemas.openxmlformats.org/officeDocument/2006/relationships/image" Target="../media/image31.jpeg"/><Relationship Id="rId40" Type="http://schemas.openxmlformats.org/officeDocument/2006/relationships/image" Target="../media/image42.jpeg"/><Relationship Id="rId5" Type="http://schemas.openxmlformats.org/officeDocument/2006/relationships/image" Target="../media/image39.gif"/><Relationship Id="rId15" Type="http://schemas.openxmlformats.org/officeDocument/2006/relationships/image" Target="../media/image1.jpeg"/><Relationship Id="rId23" Type="http://schemas.openxmlformats.org/officeDocument/2006/relationships/image" Target="../media/image12.jpeg"/><Relationship Id="rId28" Type="http://schemas.openxmlformats.org/officeDocument/2006/relationships/image" Target="../media/image29.jpeg"/><Relationship Id="rId36" Type="http://schemas.openxmlformats.org/officeDocument/2006/relationships/image" Target="../media/image8.gif"/><Relationship Id="rId10" Type="http://schemas.openxmlformats.org/officeDocument/2006/relationships/image" Target="../media/image10.jpeg"/><Relationship Id="rId19" Type="http://schemas.openxmlformats.org/officeDocument/2006/relationships/image" Target="../media/image18.jpeg"/><Relationship Id="rId31" Type="http://schemas.openxmlformats.org/officeDocument/2006/relationships/image" Target="../media/image21.jpeg"/><Relationship Id="rId4" Type="http://schemas.openxmlformats.org/officeDocument/2006/relationships/image" Target="../media/image38.jpeg"/><Relationship Id="rId9" Type="http://schemas.openxmlformats.org/officeDocument/2006/relationships/image" Target="../media/image9.jpeg"/><Relationship Id="rId14" Type="http://schemas.openxmlformats.org/officeDocument/2006/relationships/image" Target="../media/image15.png"/><Relationship Id="rId22" Type="http://schemas.openxmlformats.org/officeDocument/2006/relationships/image" Target="../media/image28.gif"/><Relationship Id="rId27" Type="http://schemas.openxmlformats.org/officeDocument/2006/relationships/image" Target="../media/image35.png"/><Relationship Id="rId30" Type="http://schemas.openxmlformats.org/officeDocument/2006/relationships/image" Target="../media/image30.jpeg"/><Relationship Id="rId35" Type="http://schemas.openxmlformats.org/officeDocument/2006/relationships/image" Target="../media/image23.jpeg"/><Relationship Id="rId43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제목 1"/>
          <p:cNvSpPr txBox="1">
            <a:spLocks/>
          </p:cNvSpPr>
          <p:nvPr/>
        </p:nvSpPr>
        <p:spPr>
          <a:xfrm>
            <a:off x="0" y="126876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Tom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10" descr="https://www.crossed-flag-pins.com/animated-flag-gif/images/Flag_US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60848"/>
            <a:ext cx="1193474" cy="954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2" descr="http://www.webweaver.nu/clipart/img/entertainment/sports/baseball/bat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196752"/>
            <a:ext cx="1296144" cy="171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76" descr="http://kevinmcyr.com/wp-content/uploads/2014/01/video-gam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12776"/>
            <a:ext cx="1962947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90" descr="http://worldartsme.com/images/boy-combing-hair-clipart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340768"/>
            <a:ext cx="1872208" cy="1606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제목 1"/>
          <p:cNvSpPr txBox="1">
            <a:spLocks/>
          </p:cNvSpPr>
          <p:nvPr/>
        </p:nvSpPr>
        <p:spPr>
          <a:xfrm>
            <a:off x="2915816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6:30</a:t>
            </a:r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5148064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7:15</a:t>
            </a:r>
          </a:p>
        </p:txBody>
      </p:sp>
      <p:sp>
        <p:nvSpPr>
          <p:cNvPr id="21" name="제목 1"/>
          <p:cNvSpPr txBox="1">
            <a:spLocks/>
          </p:cNvSpPr>
          <p:nvPr/>
        </p:nvSpPr>
        <p:spPr>
          <a:xfrm>
            <a:off x="7380312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pic>
        <p:nvPicPr>
          <p:cNvPr id="22" name="Picture 68" descr="http://worldartsme.com/images/horse-and-carrot-clipart-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356992"/>
            <a:ext cx="1512168" cy="149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제목 1"/>
          <p:cNvSpPr txBox="1">
            <a:spLocks/>
          </p:cNvSpPr>
          <p:nvPr/>
        </p:nvSpPr>
        <p:spPr>
          <a:xfrm>
            <a:off x="0" y="32129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 smtClean="0"/>
              <a:t>Fatma</a:t>
            </a:r>
            <a:r>
              <a:rPr lang="en-US" sz="4000" b="1" dirty="0" smtClean="0"/>
              <a:t> </a:t>
            </a:r>
          </a:p>
        </p:txBody>
      </p:sp>
      <p:pic>
        <p:nvPicPr>
          <p:cNvPr id="24" name="Picture 2" descr="http://www.crwflags.com/fotw/images/e/eg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149079"/>
            <a:ext cx="1127364" cy="751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2" descr="http://cache1.asset-cache.net/gc/508882827-image-with-school-bus-theme-7-gettyimages.jpg?v=1&amp;c=IWSAsset&amp;k=2&amp;d=D8CDO8JbwFUt6zNH8C%2B1TWqXTtVhDb4CWllJ2NSA4NFlFlGfxDhmljpBjHNsmoh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212975"/>
            <a:ext cx="1800200" cy="167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0" descr="http://images.clipartpanda.com/hobby-clipart-guitar-player-color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356992"/>
            <a:ext cx="1728192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58" descr="http://clipartion.com/wp-content/uploads/2015/11/5-child-playing-piano-stock-vector-cartoon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5229200"/>
            <a:ext cx="1715219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8" descr="http://www.clipartbest.com/cliparts/9iR/gBL/9iRgBL4LT.jpe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253883"/>
            <a:ext cx="1728192" cy="1604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제목 1"/>
          <p:cNvSpPr txBox="1">
            <a:spLocks/>
          </p:cNvSpPr>
          <p:nvPr/>
        </p:nvSpPr>
        <p:spPr>
          <a:xfrm>
            <a:off x="0" y="5085184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Diego </a:t>
            </a:r>
          </a:p>
        </p:txBody>
      </p:sp>
      <p:pic>
        <p:nvPicPr>
          <p:cNvPr id="30" name="Picture 4" descr="https://upload.wikimedia.org/wikipedia/en/2/20/Flag_of_Mexico_1917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21288"/>
            <a:ext cx="1147056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8" descr="http://worldartsme.com/images/boy-waking-up-clipart-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229200"/>
            <a:ext cx="2083349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직사각형 31"/>
          <p:cNvSpPr/>
          <p:nvPr/>
        </p:nvSpPr>
        <p:spPr>
          <a:xfrm>
            <a:off x="1331640" y="3284984"/>
            <a:ext cx="6624736" cy="21602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Read: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1331640" y="3284984"/>
            <a:ext cx="6624736" cy="21602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_______ from ________.</a:t>
            </a:r>
          </a:p>
        </p:txBody>
      </p:sp>
      <p:sp>
        <p:nvSpPr>
          <p:cNvPr id="34" name="타원 33"/>
          <p:cNvSpPr/>
          <p:nvPr/>
        </p:nvSpPr>
        <p:spPr>
          <a:xfrm>
            <a:off x="0" y="980728"/>
            <a:ext cx="2483768" cy="216024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직사각형 34"/>
          <p:cNvSpPr/>
          <p:nvPr/>
        </p:nvSpPr>
        <p:spPr>
          <a:xfrm>
            <a:off x="1331640" y="3284984"/>
            <a:ext cx="6624736" cy="21602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__________ at ________.</a:t>
            </a:r>
          </a:p>
        </p:txBody>
      </p:sp>
      <p:sp>
        <p:nvSpPr>
          <p:cNvPr id="36" name="타원 35"/>
          <p:cNvSpPr/>
          <p:nvPr/>
        </p:nvSpPr>
        <p:spPr>
          <a:xfrm>
            <a:off x="2627784" y="1052736"/>
            <a:ext cx="2160240" cy="1944216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타원 36"/>
          <p:cNvSpPr/>
          <p:nvPr/>
        </p:nvSpPr>
        <p:spPr>
          <a:xfrm>
            <a:off x="2555776" y="0"/>
            <a:ext cx="2367880" cy="1124744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직사각형 37"/>
          <p:cNvSpPr/>
          <p:nvPr/>
        </p:nvSpPr>
        <p:spPr>
          <a:xfrm>
            <a:off x="1043608" y="3284984"/>
            <a:ext cx="7200800" cy="331236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Tom from America. </a:t>
            </a:r>
          </a:p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brush my hair at 6:30.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allAtOnce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제목 1"/>
          <p:cNvSpPr txBox="1">
            <a:spLocks/>
          </p:cNvSpPr>
          <p:nvPr/>
        </p:nvSpPr>
        <p:spPr>
          <a:xfrm>
            <a:off x="0" y="126876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Tom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10" descr="https://www.crossed-flag-pins.com/animated-flag-gif/images/Flag_US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60848"/>
            <a:ext cx="1193474" cy="954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2" descr="http://www.webweaver.nu/clipart/img/entertainment/sports/baseball/bat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196752"/>
            <a:ext cx="1296144" cy="171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76" descr="http://kevinmcyr.com/wp-content/uploads/2014/01/video-gam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12776"/>
            <a:ext cx="1962947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90" descr="http://worldartsme.com/images/boy-combing-hair-clipart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268760"/>
            <a:ext cx="1872208" cy="1606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제목 1"/>
          <p:cNvSpPr txBox="1">
            <a:spLocks/>
          </p:cNvSpPr>
          <p:nvPr/>
        </p:nvSpPr>
        <p:spPr>
          <a:xfrm>
            <a:off x="2915816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6:30</a:t>
            </a:r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5148064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7:15</a:t>
            </a:r>
          </a:p>
        </p:txBody>
      </p:sp>
      <p:sp>
        <p:nvSpPr>
          <p:cNvPr id="21" name="제목 1"/>
          <p:cNvSpPr txBox="1">
            <a:spLocks/>
          </p:cNvSpPr>
          <p:nvPr/>
        </p:nvSpPr>
        <p:spPr>
          <a:xfrm>
            <a:off x="7380312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pic>
        <p:nvPicPr>
          <p:cNvPr id="22" name="Picture 68" descr="http://worldartsme.com/images/horse-and-carrot-clipart-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356992"/>
            <a:ext cx="1512168" cy="149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제목 1"/>
          <p:cNvSpPr txBox="1">
            <a:spLocks/>
          </p:cNvSpPr>
          <p:nvPr/>
        </p:nvSpPr>
        <p:spPr>
          <a:xfrm>
            <a:off x="0" y="32129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 smtClean="0"/>
              <a:t>Fatma</a:t>
            </a:r>
            <a:r>
              <a:rPr lang="en-US" sz="4000" b="1" dirty="0" smtClean="0"/>
              <a:t> </a:t>
            </a:r>
          </a:p>
        </p:txBody>
      </p:sp>
      <p:pic>
        <p:nvPicPr>
          <p:cNvPr id="24" name="Picture 2" descr="http://www.crwflags.com/fotw/images/e/eg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149079"/>
            <a:ext cx="1127364" cy="751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2" descr="http://cache1.asset-cache.net/gc/508882827-image-with-school-bus-theme-7-gettyimages.jpg?v=1&amp;c=IWSAsset&amp;k=2&amp;d=D8CDO8JbwFUt6zNH8C%2B1TWqXTtVhDb4CWllJ2NSA4NFlFlGfxDhmljpBjHNsmoh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212975"/>
            <a:ext cx="1800200" cy="167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0" descr="http://images.clipartpanda.com/hobby-clipart-guitar-player-color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356992"/>
            <a:ext cx="1728192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58" descr="http://clipartion.com/wp-content/uploads/2015/11/5-child-playing-piano-stock-vector-cartoon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5229200"/>
            <a:ext cx="1715219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8" descr="http://www.clipartbest.com/cliparts/9iR/gBL/9iRgBL4LT.jpe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253883"/>
            <a:ext cx="1728192" cy="1604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제목 1"/>
          <p:cNvSpPr txBox="1">
            <a:spLocks/>
          </p:cNvSpPr>
          <p:nvPr/>
        </p:nvSpPr>
        <p:spPr>
          <a:xfrm>
            <a:off x="0" y="5085184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Diego </a:t>
            </a:r>
          </a:p>
        </p:txBody>
      </p:sp>
      <p:pic>
        <p:nvPicPr>
          <p:cNvPr id="30" name="Picture 4" descr="https://upload.wikimedia.org/wikipedia/en/2/20/Flag_of_Mexico_1917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21288"/>
            <a:ext cx="1147056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8" descr="http://worldartsme.com/images/boy-waking-up-clipart-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229200"/>
            <a:ext cx="2083349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직사각형 31"/>
          <p:cNvSpPr/>
          <p:nvPr/>
        </p:nvSpPr>
        <p:spPr>
          <a:xfrm>
            <a:off x="467544" y="2924944"/>
            <a:ext cx="7920880" cy="32403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game is played like Tic – </a:t>
            </a:r>
            <a:r>
              <a:rPr lang="en-US" altLang="ko-KR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Tac</a:t>
            </a:r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Toe.</a:t>
            </a:r>
          </a:p>
          <a:p>
            <a:pPr algn="ctr"/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Divide the class in two.  </a:t>
            </a:r>
            <a:b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Each side will take turns making sentences to mark their space.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제목 1"/>
          <p:cNvSpPr txBox="1">
            <a:spLocks/>
          </p:cNvSpPr>
          <p:nvPr/>
        </p:nvSpPr>
        <p:spPr>
          <a:xfrm>
            <a:off x="0" y="126876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Tom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10" descr="https://www.crossed-flag-pins.com/animated-flag-gif/images/Flag_US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60848"/>
            <a:ext cx="1193474" cy="954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2" descr="http://www.webweaver.nu/clipart/img/entertainment/sports/baseball/bat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196752"/>
            <a:ext cx="1296144" cy="171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76" descr="http://kevinmcyr.com/wp-content/uploads/2014/01/video-gam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12776"/>
            <a:ext cx="1962947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90" descr="http://worldartsme.com/images/boy-combing-hair-clipart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268760"/>
            <a:ext cx="1872208" cy="1606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제목 1"/>
          <p:cNvSpPr txBox="1">
            <a:spLocks/>
          </p:cNvSpPr>
          <p:nvPr/>
        </p:nvSpPr>
        <p:spPr>
          <a:xfrm>
            <a:off x="2915816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6:30</a:t>
            </a:r>
          </a:p>
        </p:txBody>
      </p:sp>
      <p:sp>
        <p:nvSpPr>
          <p:cNvPr id="20" name="제목 1"/>
          <p:cNvSpPr txBox="1">
            <a:spLocks/>
          </p:cNvSpPr>
          <p:nvPr/>
        </p:nvSpPr>
        <p:spPr>
          <a:xfrm>
            <a:off x="5148064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7:15</a:t>
            </a:r>
          </a:p>
        </p:txBody>
      </p:sp>
      <p:sp>
        <p:nvSpPr>
          <p:cNvPr id="21" name="제목 1"/>
          <p:cNvSpPr txBox="1">
            <a:spLocks/>
          </p:cNvSpPr>
          <p:nvPr/>
        </p:nvSpPr>
        <p:spPr>
          <a:xfrm>
            <a:off x="7380312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pic>
        <p:nvPicPr>
          <p:cNvPr id="22" name="Picture 68" descr="http://worldartsme.com/images/horse-and-carrot-clipart-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356992"/>
            <a:ext cx="1512168" cy="149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제목 1"/>
          <p:cNvSpPr txBox="1">
            <a:spLocks/>
          </p:cNvSpPr>
          <p:nvPr/>
        </p:nvSpPr>
        <p:spPr>
          <a:xfrm>
            <a:off x="0" y="32129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 smtClean="0"/>
              <a:t>Fatma</a:t>
            </a:r>
            <a:r>
              <a:rPr lang="en-US" sz="4000" b="1" dirty="0" smtClean="0"/>
              <a:t> </a:t>
            </a:r>
          </a:p>
        </p:txBody>
      </p:sp>
      <p:pic>
        <p:nvPicPr>
          <p:cNvPr id="24" name="Picture 2" descr="http://www.crwflags.com/fotw/images/e/eg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149079"/>
            <a:ext cx="1127364" cy="751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2" descr="http://cache1.asset-cache.net/gc/508882827-image-with-school-bus-theme-7-gettyimages.jpg?v=1&amp;c=IWSAsset&amp;k=2&amp;d=D8CDO8JbwFUt6zNH8C%2B1TWqXTtVhDb4CWllJ2NSA4NFlFlGfxDhmljpBjHNsmohi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212975"/>
            <a:ext cx="1800200" cy="167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0" descr="http://images.clipartpanda.com/hobby-clipart-guitar-player-color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356992"/>
            <a:ext cx="1728192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58" descr="http://clipartion.com/wp-content/uploads/2015/11/5-child-playing-piano-stock-vector-cartoon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5229200"/>
            <a:ext cx="1715219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8" descr="http://www.clipartbest.com/cliparts/9iR/gBL/9iRgBL4LT.jpe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253883"/>
            <a:ext cx="1728192" cy="1604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제목 1"/>
          <p:cNvSpPr txBox="1">
            <a:spLocks/>
          </p:cNvSpPr>
          <p:nvPr/>
        </p:nvSpPr>
        <p:spPr>
          <a:xfrm>
            <a:off x="0" y="5085184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Diego </a:t>
            </a:r>
          </a:p>
        </p:txBody>
      </p:sp>
      <p:pic>
        <p:nvPicPr>
          <p:cNvPr id="30" name="Picture 4" descr="https://upload.wikimedia.org/wikipedia/en/2/20/Flag_of_Mexico_1917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021288"/>
            <a:ext cx="1147056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8" descr="http://worldartsme.com/images/boy-waking-up-clipart-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229200"/>
            <a:ext cx="2083349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84" descr="http://www.picgifs.com/clip-art/activities/walking/clip-art-walking-31997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353251"/>
            <a:ext cx="2051720" cy="159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" name="직선 연결선 1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직선 연결선 2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제목 1"/>
          <p:cNvSpPr txBox="1">
            <a:spLocks/>
          </p:cNvSpPr>
          <p:nvPr/>
        </p:nvSpPr>
        <p:spPr>
          <a:xfrm>
            <a:off x="0" y="1268760"/>
            <a:ext cx="190770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Sakura </a:t>
            </a: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0" y="314096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Louis </a:t>
            </a: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-8641" y="50131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Maria </a:t>
            </a:r>
          </a:p>
        </p:txBody>
      </p:sp>
      <p:pic>
        <p:nvPicPr>
          <p:cNvPr id="11" name="Picture 6" descr="http://vignette3.wikia.nocookie.net/gtawiki/images/b/b6/Flag_of_Japan_%28bordered%29.png/revision/latest?cb=2010032122005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636" y="2132856"/>
            <a:ext cx="1209644" cy="80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https://upload.wikimedia.org/wikipedia/en/thumb/c/c3/Flag_of_France.svg/1280px-Flag_of_France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149080"/>
            <a:ext cx="1127364" cy="751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6" descr="https://upload.wikimedia.org/wikipedia/commons/thumb/5/5c/Flag_of_Greece.svg/2000px-Flag_of_Greece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644" y="6021288"/>
            <a:ext cx="1062484" cy="708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제목 1"/>
          <p:cNvSpPr txBox="1">
            <a:spLocks/>
          </p:cNvSpPr>
          <p:nvPr/>
        </p:nvSpPr>
        <p:spPr>
          <a:xfrm>
            <a:off x="2987824" y="18864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7:15</a:t>
            </a: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5148064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380312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9:20</a:t>
            </a:r>
          </a:p>
        </p:txBody>
      </p:sp>
      <p:pic>
        <p:nvPicPr>
          <p:cNvPr id="17" name="Picture 18" descr="http://www.flowerclipart.com/flower_clipart_images/little_bear_watering_flowers_in_a_flower_garden_0071-0906-0102-3129_SM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340768"/>
            <a:ext cx="1800200" cy="1590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0" descr="https://s-media-cache-ak0.pinimg.com/736x/1f/5c/89/1f5c892f8697ff8d9a5bd148ba5e9d0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00" y="5085184"/>
            <a:ext cx="1835696" cy="1791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4" descr="http://science-all.com/images/homework-clipart/homework-clipart-08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268759"/>
            <a:ext cx="1584176" cy="1604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0" descr="http://images.clipartpanda.com/swim-clip-art-dT6MLqpT9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774929"/>
            <a:ext cx="2038077" cy="858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4" descr="http://images.clipartpanda.com/watering-money-tree-clipart-gg58122654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212976"/>
            <a:ext cx="1800200" cy="1736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4" descr="http://www.dvo.com/newsletter/weekly/2013/06-21-572/w_images/summer_breakfast_and_lunch_ideas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140968"/>
            <a:ext cx="1872208" cy="1702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56" descr="http://classroomclipart.com/images/gallery/Clipart/Sports/Badminton/TN_girl-playing-badminton-9301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268760"/>
            <a:ext cx="1440160" cy="1613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70" descr="http://comps.canstockphoto.com/can-stock-photo_csp2096461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229200"/>
            <a:ext cx="2019173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4" descr="http://dim-karat.ilei.sch.gr/net/wash_my_face-C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284984"/>
            <a:ext cx="2529494" cy="1644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" name="직선 연결선 1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직선 연결선 2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제목 1"/>
          <p:cNvSpPr txBox="1">
            <a:spLocks/>
          </p:cNvSpPr>
          <p:nvPr/>
        </p:nvSpPr>
        <p:spPr>
          <a:xfrm>
            <a:off x="0" y="1124744"/>
            <a:ext cx="1484784" cy="722461"/>
          </a:xfrm>
          <a:prstGeom prst="rect">
            <a:avLst/>
          </a:prstGeom>
        </p:spPr>
        <p:txBody>
          <a:bodyPr anchor="ctr"/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Tom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0" y="314096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Louis </a:t>
            </a:r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0" y="5085185"/>
            <a:ext cx="2483768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Alexander </a:t>
            </a:r>
          </a:p>
        </p:txBody>
      </p:sp>
      <p:pic>
        <p:nvPicPr>
          <p:cNvPr id="12" name="Picture 8" descr="https://upload.wikimedia.org/wikipedia/en/thumb/c/c3/Flag_of_France.svg/1280px-Flag_of_France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8" y="4077072"/>
            <a:ext cx="1235376" cy="82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https://www.crossed-flag-pins.com/animated-flag-gif/images/Flag_US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70" y="1916833"/>
            <a:ext cx="135015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4" descr="http://www.defensetech.org/images/russian-flag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902" y="5949280"/>
            <a:ext cx="1216866" cy="8367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제목 1"/>
          <p:cNvSpPr txBox="1">
            <a:spLocks/>
          </p:cNvSpPr>
          <p:nvPr/>
        </p:nvSpPr>
        <p:spPr>
          <a:xfrm>
            <a:off x="3059832" y="18864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5220072" y="18864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9:20</a:t>
            </a:r>
          </a:p>
        </p:txBody>
      </p:sp>
      <p:sp>
        <p:nvSpPr>
          <p:cNvPr id="17" name="제목 1"/>
          <p:cNvSpPr txBox="1">
            <a:spLocks/>
          </p:cNvSpPr>
          <p:nvPr/>
        </p:nvSpPr>
        <p:spPr>
          <a:xfrm>
            <a:off x="7380312" y="18864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12:50</a:t>
            </a:r>
          </a:p>
        </p:txBody>
      </p:sp>
      <p:pic>
        <p:nvPicPr>
          <p:cNvPr id="18" name="Picture 22" descr="http://www.webweaver.nu/clipart/img/entertainment/sports/baseball/batter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268760"/>
            <a:ext cx="1224136" cy="162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4" descr="http://vectortoons.com/wp-content/uploads/2016/01/kids-drinking-water-collection-009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196751"/>
            <a:ext cx="1512168" cy="1739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6" descr="http://images.clipartpanda.com/supervision-clipart-sleep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165" y="1628800"/>
            <a:ext cx="1893835" cy="116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8" descr="http://worldartsme.com/images/boy-studying-clipart-1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5129808"/>
            <a:ext cx="172819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2" descr="http://classroomclipart.com/images/gallery/Clipart/Sports/Swimming_Clipart/child-swimming-in-shallow-water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290095"/>
            <a:ext cx="2016224" cy="1349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54" descr="http://www.dvo.com/newsletter/weekly/2013/06-21-572/w_images/summer_breakfast_and_lunch_ideas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356992"/>
            <a:ext cx="1728192" cy="157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2" descr="http://worldartsme.com/images/playing-violin-clipart-1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169302"/>
            <a:ext cx="1622719" cy="1622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84" descr="http://www.picgifs.com/clip-art/activities/walking/clip-art-walking-319972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283690"/>
            <a:ext cx="2088232" cy="162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40" descr="http://images.clipartpanda.com/swim-clip-art-dT6MLqpT9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733256"/>
            <a:ext cx="2137001" cy="9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0" descr="https://s-media-cache-ak0.pinimg.com/736x/cc/f8/d2/ccf8d28308c9590c06526316ed608d2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229200"/>
            <a:ext cx="2228457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" name="직선 연결선 1"/>
          <p:cNvCxnSpPr/>
          <p:nvPr/>
        </p:nvCxnSpPr>
        <p:spPr>
          <a:xfrm>
            <a:off x="2555776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직선 연결선 2"/>
          <p:cNvCxnSpPr/>
          <p:nvPr/>
        </p:nvCxnSpPr>
        <p:spPr>
          <a:xfrm>
            <a:off x="4860032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7092280" y="0"/>
            <a:ext cx="0" cy="685800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직선 연결선 4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/>
          <p:nvPr/>
        </p:nvCxnSpPr>
        <p:spPr>
          <a:xfrm>
            <a:off x="0" y="3068960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4" descr="http://png.clipart.me/graphics/thumbs/181/best-friends-little-girl-feeding-a-hungry-kitty_18163653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085184"/>
            <a:ext cx="1822293" cy="170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8" descr="http://worldartsme.com/images/horse-and-carrot-clipart-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268760"/>
            <a:ext cx="1728192" cy="17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4" descr="http://images.clipartpanda.com/singing-clipart-clip_art_illustration_of_an_ethnic_girl_singing_from_a_song_book_0071-1102-2813-4937_SMU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24" y="1205062"/>
            <a:ext cx="1403648" cy="179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제목 1"/>
          <p:cNvSpPr txBox="1">
            <a:spLocks/>
          </p:cNvSpPr>
          <p:nvPr/>
        </p:nvSpPr>
        <p:spPr>
          <a:xfrm>
            <a:off x="0" y="1196752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 smtClean="0"/>
              <a:t>Fatma</a:t>
            </a:r>
            <a:r>
              <a:rPr lang="en-US" sz="4000" b="1" dirty="0" smtClean="0"/>
              <a:t> </a:t>
            </a: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-9516" y="3210595"/>
            <a:ext cx="1701196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Sakura </a:t>
            </a:r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-8641" y="50131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/>
              <a:t>Maria </a:t>
            </a:r>
          </a:p>
        </p:txBody>
      </p:sp>
      <p:pic>
        <p:nvPicPr>
          <p:cNvPr id="14" name="Picture 2" descr="http://www.crwflags.com/fotw/images/e/eg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9" y="2132856"/>
            <a:ext cx="1235375" cy="823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http://vignette3.wikia.nocookie.net/gtawiki/images/b/b6/Flag_of_Japan_%28bordered%29.png/revision/latest?cb=2010032122005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8" y="4077072"/>
            <a:ext cx="1209644" cy="806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6" descr="https://upload.wikimedia.org/wikipedia/commons/thumb/5/5c/Flag_of_Greece.svg/2000px-Flag_of_Greece.svg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997" y="5949281"/>
            <a:ext cx="1188131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제목 1"/>
          <p:cNvSpPr txBox="1">
            <a:spLocks/>
          </p:cNvSpPr>
          <p:nvPr/>
        </p:nvSpPr>
        <p:spPr>
          <a:xfrm>
            <a:off x="2843808" y="18864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6:30</a:t>
            </a:r>
          </a:p>
        </p:txBody>
      </p:sp>
      <p:sp>
        <p:nvSpPr>
          <p:cNvPr id="18" name="제목 1"/>
          <p:cNvSpPr txBox="1">
            <a:spLocks/>
          </p:cNvSpPr>
          <p:nvPr/>
        </p:nvSpPr>
        <p:spPr>
          <a:xfrm>
            <a:off x="5292080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sp>
        <p:nvSpPr>
          <p:cNvPr id="19" name="제목 1"/>
          <p:cNvSpPr txBox="1">
            <a:spLocks/>
          </p:cNvSpPr>
          <p:nvPr/>
        </p:nvSpPr>
        <p:spPr>
          <a:xfrm>
            <a:off x="7380312" y="260648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12:50</a:t>
            </a:r>
          </a:p>
        </p:txBody>
      </p:sp>
      <p:pic>
        <p:nvPicPr>
          <p:cNvPr id="21" name="Picture 36" descr="http://leah-taylor.com/wp-content/uploads/2016/02/girl-sleeping-clip-art-300x213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873" y="3429000"/>
            <a:ext cx="1807623" cy="1283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52" descr="http://classroomclipart.com/images/gallery/Clipart/Food/Breakfast_Clipart/TN_girl-eating-breakfast-cereal-831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212976"/>
            <a:ext cx="1872208" cy="1622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56" descr="http://classroomclipart.com/images/gallery/Clipart/Sports/Badminton/TN_girl-playing-badminton-9301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140968"/>
            <a:ext cx="1512168" cy="1694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0" descr="http://images.clipartpanda.com/hobby-clipart-guitar-player-color.gif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268760"/>
            <a:ext cx="1872208" cy="1638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8" name="Picture 94" descr="http://dim-karat.ilei.sch.gr/net/wash_my_face-C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052" y="4082145"/>
            <a:ext cx="1532461" cy="99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6" name="Picture 92" descr="http://images.clipartpanda.com/ride-clipart-happy_cyclis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5393" y="2338724"/>
            <a:ext cx="810848" cy="86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6" name="Picture 82" descr="http://4206e9.medialib.glogster.com/media/88f628cdd4aa0ec88f3990e837581b9699bc99e7afee7501549685d1b9ec3e2d/take-a-showe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78" y="4076272"/>
            <a:ext cx="900933" cy="864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2" name="Picture 78" descr="http://cliparts.co/cliparts/gie/ERy/gieERy84T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6068795"/>
            <a:ext cx="1288398" cy="638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8" name="Picture 74" descr="http://png.clipart.me/graphics/thumbs/181/best-friends-little-girl-feeding-a-hungry-kitty_181636532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5757" y="4941168"/>
            <a:ext cx="975266" cy="910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2" name="Picture 68" descr="http://worldartsme.com/images/horse-and-carrot-clipart-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520" y="1510743"/>
            <a:ext cx="824129" cy="813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8" name="Picture 64" descr="http://images.clipartpanda.com/singing-clipart-clip_art_illustration_of_an_ethnic_girl_singing_from_a_song_book_0071-1102-2813-4937_SMU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6854" y="1454049"/>
            <a:ext cx="691835" cy="883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2" name="Picture 58" descr="http://clipartion.com/wp-content/uploads/2015/11/5-child-playing-piano-stock-vector-cartoon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237" y="2271568"/>
            <a:ext cx="1119006" cy="892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http://www.clipartbest.com/cliparts/9iR/gBL/9iRgBL4LT.jpe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309" y="2309356"/>
            <a:ext cx="968557" cy="899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636" y="620688"/>
            <a:ext cx="1484784" cy="722461"/>
          </a:xfrm>
        </p:spPr>
        <p:txBody>
          <a:bodyPr anchor="ctr"/>
          <a:lstStyle/>
          <a:p>
            <a:r>
              <a:rPr lang="en-US" dirty="0" smtClean="0"/>
              <a:t>Tom </a:t>
            </a:r>
            <a:endParaRPr 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-9516" y="1482403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Fatma</a:t>
            </a:r>
            <a:r>
              <a:rPr lang="en-US" dirty="0" smtClean="0"/>
              <a:t> </a:t>
            </a:r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16511" y="2346499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Diego </a:t>
            </a: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-9516" y="3210595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Sakura 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-34668" y="4074691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Louis </a:t>
            </a:r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-8641" y="5013176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Maria </a:t>
            </a:r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-9516" y="5906206"/>
            <a:ext cx="1557180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Alexander </a:t>
            </a:r>
          </a:p>
        </p:txBody>
      </p:sp>
      <p:pic>
        <p:nvPicPr>
          <p:cNvPr id="1026" name="Picture 2" descr="http://www.crwflags.com/fotw/images/e/eg.gi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383" y="1585439"/>
            <a:ext cx="695316" cy="463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en/2/20/Flag_of_Mexico_1917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921" y="2506289"/>
            <a:ext cx="695316" cy="463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vignette3.wikia.nocookie.net/gtawiki/images/b/b6/Flag_of_Japan_%28bordered%29.png/revision/latest?cb=20100321220053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116" y="3316134"/>
            <a:ext cx="669583" cy="44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upload.wikimedia.org/wikipedia/en/thumb/c/c3/Flag_of_France.svg/1280px-Flag_of_France.svg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1226" y="4218789"/>
            <a:ext cx="695316" cy="463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www.crossed-flag-pins.com/animated-flag-gif/images/Flag_USA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371" y="643279"/>
            <a:ext cx="817339" cy="65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www.defensetech.org/images/russian-flag.jp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019874"/>
            <a:ext cx="720080" cy="4951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upload.wikimedia.org/wikipedia/commons/thumb/5/5c/Flag_of_Greece.svg/2000px-Flag_of_Greece.svg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262" y="5138600"/>
            <a:ext cx="738448" cy="492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직선 연결선 13"/>
          <p:cNvCxnSpPr/>
          <p:nvPr/>
        </p:nvCxnSpPr>
        <p:spPr>
          <a:xfrm>
            <a:off x="-108520" y="1484784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-108520" y="2320540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-108520" y="3195027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>
            <a:off x="-180528" y="4069514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-180528" y="4941168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>
            <a:off x="-108520" y="5880247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2411760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3707904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 33"/>
          <p:cNvCxnSpPr/>
          <p:nvPr/>
        </p:nvCxnSpPr>
        <p:spPr>
          <a:xfrm>
            <a:off x="5076056" y="0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>
            <a:off x="6444208" y="-71758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 35"/>
          <p:cNvCxnSpPr/>
          <p:nvPr/>
        </p:nvCxnSpPr>
        <p:spPr>
          <a:xfrm>
            <a:off x="7740352" y="-71758"/>
            <a:ext cx="0" cy="6957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 37"/>
          <p:cNvCxnSpPr/>
          <p:nvPr/>
        </p:nvCxnSpPr>
        <p:spPr>
          <a:xfrm>
            <a:off x="-34668" y="625902"/>
            <a:ext cx="9433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제목 1"/>
          <p:cNvSpPr txBox="1">
            <a:spLocks/>
          </p:cNvSpPr>
          <p:nvPr/>
        </p:nvSpPr>
        <p:spPr>
          <a:xfrm>
            <a:off x="2317441" y="73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6:30</a:t>
            </a:r>
          </a:p>
        </p:txBody>
      </p:sp>
      <p:sp>
        <p:nvSpPr>
          <p:cNvPr id="40" name="제목 1"/>
          <p:cNvSpPr txBox="1">
            <a:spLocks/>
          </p:cNvSpPr>
          <p:nvPr/>
        </p:nvSpPr>
        <p:spPr>
          <a:xfrm>
            <a:off x="3638433" y="-5103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7:15</a:t>
            </a:r>
          </a:p>
        </p:txBody>
      </p:sp>
      <p:sp>
        <p:nvSpPr>
          <p:cNvPr id="41" name="제목 1"/>
          <p:cNvSpPr txBox="1">
            <a:spLocks/>
          </p:cNvSpPr>
          <p:nvPr/>
        </p:nvSpPr>
        <p:spPr>
          <a:xfrm>
            <a:off x="5004048" y="268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8:45</a:t>
            </a:r>
          </a:p>
        </p:txBody>
      </p:sp>
      <p:sp>
        <p:nvSpPr>
          <p:cNvPr id="42" name="제목 1"/>
          <p:cNvSpPr txBox="1">
            <a:spLocks/>
          </p:cNvSpPr>
          <p:nvPr/>
        </p:nvSpPr>
        <p:spPr>
          <a:xfrm>
            <a:off x="6399732" y="-28841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9:20</a:t>
            </a:r>
          </a:p>
        </p:txBody>
      </p:sp>
      <p:sp>
        <p:nvSpPr>
          <p:cNvPr id="43" name="제목 1"/>
          <p:cNvSpPr txBox="1">
            <a:spLocks/>
          </p:cNvSpPr>
          <p:nvPr/>
        </p:nvSpPr>
        <p:spPr>
          <a:xfrm>
            <a:off x="7740352" y="-18450"/>
            <a:ext cx="1484784" cy="722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12:50</a:t>
            </a:r>
          </a:p>
        </p:txBody>
      </p:sp>
      <p:pic>
        <p:nvPicPr>
          <p:cNvPr id="1042" name="Picture 18" descr="http://www.flowerclipart.com/flower_clipart_images/little_bear_watering_flowers_in_a_flower_garden_0071-0906-0102-3129_SMU.jp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693" y="3315602"/>
            <a:ext cx="810787" cy="716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s-media-cache-ak0.pinimg.com/736x/1f/5c/89/1f5c892f8697ff8d9a5bd148ba5e9d01.jp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084" y="4987217"/>
            <a:ext cx="914864" cy="89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://www.webweaver.nu/clipart/img/entertainment/sports/baseball/batter.jpg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063" y="645325"/>
            <a:ext cx="604995" cy="800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://vectortoons.com/wp-content/uploads/2016/01/kids-drinking-water-collection-009.jpg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736" y="698991"/>
            <a:ext cx="653827" cy="75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://images.clipartpanda.com/supervision-clipart-sleep.gif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464" y="764122"/>
            <a:ext cx="1076559" cy="663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://worldartsme.com/images/boy-waking-up-clipart-1.jpg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8920" y="2379224"/>
            <a:ext cx="1010267" cy="789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s://s-media-cache-ak0.pinimg.com/736x/cc/f8/d2/ccf8d28308c9590c06526316ed608d21.jpg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878" y="5046496"/>
            <a:ext cx="1038349" cy="75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ttp://cache1.asset-cache.net/gc/508882827-image-with-school-bus-theme-7-gettyimages.jpg?v=1&amp;c=IWSAsset&amp;k=2&amp;d=D8CDO8JbwFUt6zNH8C%2B1TWqXTtVhDb4CWllJ2NSA4NFlFlGfxDhmljpBjHNsmohi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548" y="1508522"/>
            <a:ext cx="861958" cy="803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 descr="http://science-all.com/images/homework-clipart/homework-clipart-08.jpg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167" y="3235899"/>
            <a:ext cx="770508" cy="780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http://leah-taylor.com/wp-content/uploads/2016/02/girl-sleeping-clip-art-300x213.png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278" y="3297715"/>
            <a:ext cx="1022184" cy="725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http://worldartsme.com/images/boy-studying-clipart-1.jpg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377" y="5931060"/>
            <a:ext cx="919808" cy="919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http://images.clipartpanda.com/swim-clip-art-dT6MLqpT9.gif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627" y="5200004"/>
            <a:ext cx="1282343" cy="540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 descr="http://classroomclipart.com/images/gallery/Clipart/Sports/Swimming_Clipart/child-swimming-in-shallow-water.jpg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8369" y="5958153"/>
            <a:ext cx="1246270" cy="83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8" name="Picture 44" descr="http://images.clipartpanda.com/watering-money-tree-clipart-gg58122654.jpg"/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774" y="4125687"/>
            <a:ext cx="834241" cy="80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4" name="Picture 50" descr="http://watermarked.cutcaster.com/cutcaster-photo-100224481-Illustration-of-girl-playing-basketball.jpg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2380" y="1508496"/>
            <a:ext cx="759800" cy="795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6" name="Picture 52" descr="http://classroomclipart.com/images/gallery/Clipart/Food/Breakfast_Clipart/TN_girl-eating-breakfast-cereal-831.jpg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546" y="3290482"/>
            <a:ext cx="815454" cy="706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54" descr="http://www.dvo.com/newsletter/weekly/2013/06-21-572/w_images/summer_breakfast_and_lunch_ideas.png"/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178" y="4126522"/>
            <a:ext cx="829551" cy="754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0" name="Picture 56" descr="http://classroomclipart.com/images/gallery/Clipart/Sports/Badminton/TN_girl-playing-badminton-9301.jpg"/>
          <p:cNvPicPr>
            <a:picLocks noChangeAspect="1" noChangeArrowheads="1"/>
          </p:cNvPicPr>
          <p:nvPr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535" y="3241076"/>
            <a:ext cx="729324" cy="81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4" name="Picture 60" descr="http://images.clipartpanda.com/hobby-clipart-guitar-player-color.gif"/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811" y="1545138"/>
            <a:ext cx="848600" cy="74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6" name="Picture 62" descr="http://worldartsme.com/images/playing-violin-clipart-1.jpg"/>
          <p:cNvPicPr>
            <a:picLocks noChangeAspect="1" noChangeArrowheads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979" y="5944977"/>
            <a:ext cx="847044" cy="84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4" name="Picture 70" descr="http://comps.canstockphoto.com/can-stock-photo_csp20964611.jpg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265" y="4995558"/>
            <a:ext cx="1052241" cy="848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0" name="Picture 76" descr="http://kevinmcyr.com/wp-content/uploads/2014/01/video-games.jpg"/>
          <p:cNvPicPr>
            <a:picLocks noChangeAspect="1" noChangeArrowheads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321" y="694365"/>
            <a:ext cx="1130040" cy="78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8" name="Picture 84" descr="http://www.picgifs.com/clip-art/activities/walking/clip-art-walking-319972.jpg"/>
          <p:cNvPicPr>
            <a:picLocks noChangeAspect="1" noChangeArrowheads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9330" y="4110670"/>
            <a:ext cx="1067184" cy="829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0" name="Picture 86" descr="http://images.clipartpanda.com/reading-clip-art-9aTqLbpiM.jpeg"/>
          <p:cNvPicPr>
            <a:picLocks noChangeAspect="1" noChangeArrowheads="1"/>
          </p:cNvPicPr>
          <p:nvPr/>
        </p:nvPicPr>
        <p:blipFill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0438" y="2373661"/>
            <a:ext cx="984020" cy="780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2" name="Picture 88" descr="http://images.clipartpanda.com/kids-teeth-clipart-boy-brush-teeth-clipartbrushing-teeth-clipart-1139236-by-johnny-sajem-royalty-free-rf-tzdgtnao.jpg"/>
          <p:cNvPicPr>
            <a:picLocks noChangeAspect="1" noChangeArrowheads="1"/>
          </p:cNvPicPr>
          <p:nvPr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637" y="5947012"/>
            <a:ext cx="849248" cy="891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4" name="Picture 90" descr="http://worldartsme.com/images/boy-combing-hair-clipart-1.jpg"/>
          <p:cNvPicPr>
            <a:picLocks noChangeAspect="1" noChangeArrowheads="1"/>
          </p:cNvPicPr>
          <p:nvPr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028" y="641529"/>
            <a:ext cx="975127" cy="836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16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D4739E5-787F-44BC-A331-86DE10DC00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90</Words>
  <Application>Microsoft Office PowerPoint</Application>
  <PresentationFormat>화면 슬라이드 쇼(4:3)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Tom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2016-04-19T05:11:46Z</dcterms:created>
  <dcterms:modified xsi:type="dcterms:W3CDTF">2017-02-23T02:44:21Z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TC100822959990</vt:lpwstr>
  </property>
</Properties>
</file>