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2"/>
  </p:sldMasterIdLst>
  <p:notesMasterIdLst>
    <p:notesMasterId r:id="rId7"/>
  </p:notesMasterIdLst>
  <p:sldIdLst>
    <p:sldId id="256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5FA7A704-9F1C-4FD3-85D1-57AF2D7FD0E8}" type="datetimeFigureOut">
              <a:pPr/>
              <a:t>4/22/2016</a:t>
            </a:fld>
            <a:endParaRPr 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/>
              <a:t>마스터 텍스트 스타일을 편집합니다</a:t>
            </a:r>
          </a:p>
          <a:p>
            <a:pPr lvl="1"/>
            <a:r>
              <a:rPr lang="ko-KR"/>
              <a:t>둘째 수준</a:t>
            </a:r>
          </a:p>
          <a:p>
            <a:pPr lvl="2"/>
            <a:r>
              <a:rPr lang="ko-KR"/>
              <a:t>셋째 수준</a:t>
            </a:r>
          </a:p>
          <a:p>
            <a:pPr lvl="3"/>
            <a:r>
              <a:rPr lang="ko-KR"/>
              <a:t>넷째 수준</a:t>
            </a:r>
          </a:p>
          <a:p>
            <a:pPr lvl="4"/>
            <a:r>
              <a:rPr lang="ko-KR"/>
              <a:t>다섯째 수준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F7EBFB8C-BBFF-4397-A51C-1E92596422A9}" type="slidenum">
              <a:pPr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29183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431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555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9793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400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10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4/22/2016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304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167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023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125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4/22/2016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109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4/22/2016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3697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80A4771-C6EF-4B99-81F4-D30BE4E017A0}" type="datetimeFigureOut">
              <a:rPr lang="en-US" smtClean="0"/>
              <a:pPr algn="r"/>
              <a:t>4/22/2016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758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Connect 4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2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Instructions: 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Laminate a copy of this page for every pair of students. </a:t>
            </a:r>
          </a:p>
          <a:p>
            <a:r>
              <a:rPr lang="en-US" dirty="0" smtClean="0"/>
              <a:t>Give each pair of students two different colors of white board marker. </a:t>
            </a:r>
          </a:p>
          <a:p>
            <a:r>
              <a:rPr lang="en-US" dirty="0" smtClean="0"/>
              <a:t>Also give each pair of students a dry erase eraser to clean the board for the next group. </a:t>
            </a:r>
          </a:p>
          <a:p>
            <a:endParaRPr lang="en-US" dirty="0"/>
          </a:p>
          <a:p>
            <a:r>
              <a:rPr lang="en-US" dirty="0" smtClean="0"/>
              <a:t>Alternatively, you may print out a copy for each pair that they can use their own pencil or pen.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2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Rock, Paper, Scissors for start.</a:t>
            </a:r>
          </a:p>
          <a:p>
            <a:endParaRPr lang="en-US" dirty="0"/>
          </a:p>
          <a:p>
            <a:r>
              <a:rPr lang="en-US" dirty="0" smtClean="0"/>
              <a:t>Students take turns saying dates and marking them on the paper.  </a:t>
            </a:r>
          </a:p>
          <a:p>
            <a:endParaRPr lang="en-US" dirty="0"/>
          </a:p>
          <a:p>
            <a:r>
              <a:rPr lang="en-US" dirty="0" smtClean="0"/>
              <a:t>Dialogue:</a:t>
            </a:r>
          </a:p>
          <a:p>
            <a:pPr lvl="1"/>
            <a:r>
              <a:rPr lang="en-US" dirty="0" smtClean="0"/>
              <a:t>“What’s the date today?”</a:t>
            </a:r>
          </a:p>
          <a:p>
            <a:pPr lvl="1"/>
            <a:r>
              <a:rPr lang="en-US" dirty="0" smtClean="0"/>
              <a:t>“It’s __________________.”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NOTE:  They must use the date even on the squares with holidays listed on them.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4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1043608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2051720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059832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067944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5076056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6084168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8100392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0" y="1556792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0" y="234888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0" y="314096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0" y="38610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0" y="4653136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제목 1"/>
          <p:cNvSpPr txBox="1">
            <a:spLocks/>
          </p:cNvSpPr>
          <p:nvPr/>
        </p:nvSpPr>
        <p:spPr>
          <a:xfrm>
            <a:off x="18256" y="3328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5</a:t>
            </a:r>
            <a:endParaRPr lang="en-US" sz="1800" dirty="0"/>
          </a:p>
        </p:txBody>
      </p:sp>
      <p:sp>
        <p:nvSpPr>
          <p:cNvPr id="25" name="제목 1"/>
          <p:cNvSpPr txBox="1">
            <a:spLocks/>
          </p:cNvSpPr>
          <p:nvPr/>
        </p:nvSpPr>
        <p:spPr>
          <a:xfrm>
            <a:off x="1026368" y="4462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9</a:t>
            </a:r>
            <a:endParaRPr lang="en-US" sz="1800" dirty="0"/>
          </a:p>
        </p:txBody>
      </p:sp>
      <p:sp>
        <p:nvSpPr>
          <p:cNvPr id="26" name="제목 1"/>
          <p:cNvSpPr txBox="1">
            <a:spLocks/>
          </p:cNvSpPr>
          <p:nvPr/>
        </p:nvSpPr>
        <p:spPr>
          <a:xfrm>
            <a:off x="2022441" y="41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18</a:t>
            </a:r>
            <a:endParaRPr lang="en-US" sz="1800" dirty="0"/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3059832" y="2969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1</a:t>
            </a:r>
            <a:endParaRPr lang="en-US" sz="1800" dirty="0"/>
          </a:p>
        </p:txBody>
      </p:sp>
      <p:sp>
        <p:nvSpPr>
          <p:cNvPr id="28" name="제목 1"/>
          <p:cNvSpPr txBox="1">
            <a:spLocks/>
          </p:cNvSpPr>
          <p:nvPr/>
        </p:nvSpPr>
        <p:spPr>
          <a:xfrm>
            <a:off x="4067944" y="41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28</a:t>
            </a:r>
            <a:endParaRPr lang="en-US" sz="1800" dirty="0"/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5064017" y="3744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Sep. 2</a:t>
            </a:r>
            <a:endParaRPr lang="en-US" sz="1800" dirty="0"/>
          </a:p>
        </p:txBody>
      </p:sp>
      <p:sp>
        <p:nvSpPr>
          <p:cNvPr id="30" name="제목 1"/>
          <p:cNvSpPr txBox="1">
            <a:spLocks/>
          </p:cNvSpPr>
          <p:nvPr/>
        </p:nvSpPr>
        <p:spPr>
          <a:xfrm>
            <a:off x="6108444" y="3328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30</a:t>
            </a:r>
            <a:endParaRPr lang="en-US" sz="1800" dirty="0"/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7116556" y="4462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13</a:t>
            </a:r>
            <a:endParaRPr lang="en-US" sz="1800" dirty="0"/>
          </a:p>
        </p:txBody>
      </p:sp>
      <p:sp>
        <p:nvSpPr>
          <p:cNvPr id="32" name="제목 1"/>
          <p:cNvSpPr txBox="1">
            <a:spLocks/>
          </p:cNvSpPr>
          <p:nvPr/>
        </p:nvSpPr>
        <p:spPr>
          <a:xfrm>
            <a:off x="8112629" y="41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/>
              <a:t>Feb. 14</a:t>
            </a:r>
            <a:endParaRPr lang="en-US" sz="1400" dirty="0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0" y="8385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20</a:t>
            </a:r>
            <a:endParaRPr lang="en-US" sz="1800" dirty="0"/>
          </a:p>
        </p:txBody>
      </p:sp>
      <p:sp>
        <p:nvSpPr>
          <p:cNvPr id="34" name="제목 1"/>
          <p:cNvSpPr txBox="1">
            <a:spLocks/>
          </p:cNvSpPr>
          <p:nvPr/>
        </p:nvSpPr>
        <p:spPr>
          <a:xfrm>
            <a:off x="1008112" y="84985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16</a:t>
            </a:r>
            <a:endParaRPr lang="en-US" sz="1800" dirty="0"/>
          </a:p>
        </p:txBody>
      </p:sp>
      <p:sp>
        <p:nvSpPr>
          <p:cNvPr id="35" name="제목 1"/>
          <p:cNvSpPr txBox="1">
            <a:spLocks/>
          </p:cNvSpPr>
          <p:nvPr/>
        </p:nvSpPr>
        <p:spPr>
          <a:xfrm>
            <a:off x="2004185" y="84626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27</a:t>
            </a:r>
            <a:endParaRPr lang="en-US" sz="1800" dirty="0"/>
          </a:p>
        </p:txBody>
      </p:sp>
      <p:sp>
        <p:nvSpPr>
          <p:cNvPr id="36" name="제목 1"/>
          <p:cNvSpPr txBox="1">
            <a:spLocks/>
          </p:cNvSpPr>
          <p:nvPr/>
        </p:nvSpPr>
        <p:spPr>
          <a:xfrm>
            <a:off x="3041576" y="83492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12</a:t>
            </a:r>
            <a:endParaRPr lang="en-US" sz="1800" dirty="0"/>
          </a:p>
        </p:txBody>
      </p:sp>
      <p:sp>
        <p:nvSpPr>
          <p:cNvPr id="37" name="제목 1"/>
          <p:cNvSpPr txBox="1">
            <a:spLocks/>
          </p:cNvSpPr>
          <p:nvPr/>
        </p:nvSpPr>
        <p:spPr>
          <a:xfrm>
            <a:off x="4049688" y="84626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1</a:t>
            </a:r>
            <a:endParaRPr lang="en-US" sz="1800" dirty="0"/>
          </a:p>
        </p:txBody>
      </p:sp>
      <p:sp>
        <p:nvSpPr>
          <p:cNvPr id="38" name="제목 1"/>
          <p:cNvSpPr txBox="1">
            <a:spLocks/>
          </p:cNvSpPr>
          <p:nvPr/>
        </p:nvSpPr>
        <p:spPr>
          <a:xfrm>
            <a:off x="5045761" y="84267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31</a:t>
            </a:r>
            <a:endParaRPr lang="en-US" sz="1800" dirty="0"/>
          </a:p>
        </p:txBody>
      </p:sp>
      <p:sp>
        <p:nvSpPr>
          <p:cNvPr id="39" name="제목 1"/>
          <p:cNvSpPr txBox="1">
            <a:spLocks/>
          </p:cNvSpPr>
          <p:nvPr/>
        </p:nvSpPr>
        <p:spPr>
          <a:xfrm>
            <a:off x="6090188" y="8385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9</a:t>
            </a:r>
            <a:endParaRPr lang="en-US" sz="1800" dirty="0"/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7098300" y="84985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13</a:t>
            </a:r>
            <a:endParaRPr lang="en-US" sz="1800" dirty="0"/>
          </a:p>
        </p:txBody>
      </p:sp>
      <p:sp>
        <p:nvSpPr>
          <p:cNvPr id="41" name="제목 1"/>
          <p:cNvSpPr txBox="1">
            <a:spLocks/>
          </p:cNvSpPr>
          <p:nvPr/>
        </p:nvSpPr>
        <p:spPr>
          <a:xfrm>
            <a:off x="8094373" y="84626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5</a:t>
            </a:r>
            <a:endParaRPr lang="en-US" sz="1800" dirty="0"/>
          </a:p>
        </p:txBody>
      </p:sp>
      <p:sp>
        <p:nvSpPr>
          <p:cNvPr id="42" name="제목 1"/>
          <p:cNvSpPr txBox="1">
            <a:spLocks/>
          </p:cNvSpPr>
          <p:nvPr/>
        </p:nvSpPr>
        <p:spPr>
          <a:xfrm>
            <a:off x="0" y="158831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May. 5</a:t>
            </a:r>
            <a:endParaRPr lang="en-US" sz="1600" dirty="0"/>
          </a:p>
        </p:txBody>
      </p:sp>
      <p:sp>
        <p:nvSpPr>
          <p:cNvPr id="43" name="제목 1"/>
          <p:cNvSpPr txBox="1">
            <a:spLocks/>
          </p:cNvSpPr>
          <p:nvPr/>
        </p:nvSpPr>
        <p:spPr>
          <a:xfrm>
            <a:off x="1008112" y="159965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27</a:t>
            </a:r>
            <a:endParaRPr lang="en-US" sz="1800" dirty="0"/>
          </a:p>
        </p:txBody>
      </p:sp>
      <p:sp>
        <p:nvSpPr>
          <p:cNvPr id="44" name="제목 1"/>
          <p:cNvSpPr txBox="1">
            <a:spLocks/>
          </p:cNvSpPr>
          <p:nvPr/>
        </p:nvSpPr>
        <p:spPr>
          <a:xfrm>
            <a:off x="2004185" y="159606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Dec. 25</a:t>
            </a:r>
            <a:endParaRPr lang="en-US" sz="1600" dirty="0"/>
          </a:p>
        </p:txBody>
      </p:sp>
      <p:sp>
        <p:nvSpPr>
          <p:cNvPr id="45" name="제목 1"/>
          <p:cNvSpPr txBox="1">
            <a:spLocks/>
          </p:cNvSpPr>
          <p:nvPr/>
        </p:nvSpPr>
        <p:spPr>
          <a:xfrm>
            <a:off x="3041576" y="158472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3</a:t>
            </a:r>
            <a:endParaRPr lang="en-US" sz="1800" dirty="0"/>
          </a:p>
        </p:txBody>
      </p:sp>
      <p:sp>
        <p:nvSpPr>
          <p:cNvPr id="46" name="제목 1"/>
          <p:cNvSpPr txBox="1">
            <a:spLocks/>
          </p:cNvSpPr>
          <p:nvPr/>
        </p:nvSpPr>
        <p:spPr>
          <a:xfrm>
            <a:off x="4049688" y="159606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21</a:t>
            </a:r>
            <a:endParaRPr lang="en-US" sz="1800" dirty="0"/>
          </a:p>
        </p:txBody>
      </p:sp>
      <p:sp>
        <p:nvSpPr>
          <p:cNvPr id="47" name="제목 1"/>
          <p:cNvSpPr txBox="1">
            <a:spLocks/>
          </p:cNvSpPr>
          <p:nvPr/>
        </p:nvSpPr>
        <p:spPr>
          <a:xfrm>
            <a:off x="5045761" y="159247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6</a:t>
            </a:r>
            <a:endParaRPr lang="en-US" sz="1800" dirty="0"/>
          </a:p>
        </p:txBody>
      </p:sp>
      <p:sp>
        <p:nvSpPr>
          <p:cNvPr id="48" name="제목 1"/>
          <p:cNvSpPr txBox="1">
            <a:spLocks/>
          </p:cNvSpPr>
          <p:nvPr/>
        </p:nvSpPr>
        <p:spPr>
          <a:xfrm>
            <a:off x="6090188" y="158831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19</a:t>
            </a:r>
            <a:endParaRPr lang="en-US" sz="1800" dirty="0"/>
          </a:p>
        </p:txBody>
      </p:sp>
      <p:sp>
        <p:nvSpPr>
          <p:cNvPr id="49" name="제목 1"/>
          <p:cNvSpPr txBox="1">
            <a:spLocks/>
          </p:cNvSpPr>
          <p:nvPr/>
        </p:nvSpPr>
        <p:spPr>
          <a:xfrm>
            <a:off x="7046580" y="1599651"/>
            <a:ext cx="1095328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1</a:t>
            </a:r>
            <a:endParaRPr lang="en-US" sz="1800" dirty="0"/>
          </a:p>
        </p:txBody>
      </p:sp>
      <p:sp>
        <p:nvSpPr>
          <p:cNvPr id="50" name="제목 1"/>
          <p:cNvSpPr txBox="1">
            <a:spLocks/>
          </p:cNvSpPr>
          <p:nvPr/>
        </p:nvSpPr>
        <p:spPr>
          <a:xfrm>
            <a:off x="8094373" y="159606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24</a:t>
            </a:r>
            <a:endParaRPr lang="en-US" sz="1800" dirty="0"/>
          </a:p>
        </p:txBody>
      </p:sp>
      <p:sp>
        <p:nvSpPr>
          <p:cNvPr id="51" name="제목 1"/>
          <p:cNvSpPr txBox="1">
            <a:spLocks/>
          </p:cNvSpPr>
          <p:nvPr/>
        </p:nvSpPr>
        <p:spPr>
          <a:xfrm>
            <a:off x="-17240" y="243581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Sep. 25</a:t>
            </a:r>
            <a:endParaRPr lang="en-US" sz="1800" dirty="0"/>
          </a:p>
        </p:txBody>
      </p:sp>
      <p:sp>
        <p:nvSpPr>
          <p:cNvPr id="52" name="제목 1"/>
          <p:cNvSpPr txBox="1">
            <a:spLocks/>
          </p:cNvSpPr>
          <p:nvPr/>
        </p:nvSpPr>
        <p:spPr>
          <a:xfrm>
            <a:off x="1026368" y="244714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8</a:t>
            </a:r>
            <a:endParaRPr lang="en-US" sz="1800" dirty="0"/>
          </a:p>
        </p:txBody>
      </p:sp>
      <p:sp>
        <p:nvSpPr>
          <p:cNvPr id="53" name="제목 1"/>
          <p:cNvSpPr txBox="1">
            <a:spLocks/>
          </p:cNvSpPr>
          <p:nvPr/>
        </p:nvSpPr>
        <p:spPr>
          <a:xfrm>
            <a:off x="1986945" y="244356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16</a:t>
            </a:r>
            <a:endParaRPr lang="en-US" sz="1800" dirty="0"/>
          </a:p>
        </p:txBody>
      </p:sp>
      <p:sp>
        <p:nvSpPr>
          <p:cNvPr id="54" name="제목 1"/>
          <p:cNvSpPr txBox="1">
            <a:spLocks/>
          </p:cNvSpPr>
          <p:nvPr/>
        </p:nvSpPr>
        <p:spPr>
          <a:xfrm>
            <a:off x="3024336" y="243222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11</a:t>
            </a:r>
            <a:endParaRPr lang="en-US" sz="1800" dirty="0"/>
          </a:p>
        </p:txBody>
      </p:sp>
      <p:sp>
        <p:nvSpPr>
          <p:cNvPr id="55" name="제목 1"/>
          <p:cNvSpPr txBox="1">
            <a:spLocks/>
          </p:cNvSpPr>
          <p:nvPr/>
        </p:nvSpPr>
        <p:spPr>
          <a:xfrm>
            <a:off x="4032448" y="244356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29</a:t>
            </a:r>
            <a:endParaRPr lang="en-US" sz="1800" dirty="0"/>
          </a:p>
        </p:txBody>
      </p:sp>
      <p:sp>
        <p:nvSpPr>
          <p:cNvPr id="56" name="제목 1"/>
          <p:cNvSpPr txBox="1">
            <a:spLocks/>
          </p:cNvSpPr>
          <p:nvPr/>
        </p:nvSpPr>
        <p:spPr>
          <a:xfrm>
            <a:off x="5028521" y="24399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1</a:t>
            </a:r>
            <a:endParaRPr lang="en-US" sz="1800" dirty="0"/>
          </a:p>
        </p:txBody>
      </p:sp>
      <p:sp>
        <p:nvSpPr>
          <p:cNvPr id="57" name="제목 1"/>
          <p:cNvSpPr txBox="1">
            <a:spLocks/>
          </p:cNvSpPr>
          <p:nvPr/>
        </p:nvSpPr>
        <p:spPr>
          <a:xfrm>
            <a:off x="6072948" y="243581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30</a:t>
            </a:r>
            <a:endParaRPr lang="en-US" sz="1800" dirty="0"/>
          </a:p>
        </p:txBody>
      </p:sp>
      <p:sp>
        <p:nvSpPr>
          <p:cNvPr id="58" name="제목 1"/>
          <p:cNvSpPr txBox="1">
            <a:spLocks/>
          </p:cNvSpPr>
          <p:nvPr/>
        </p:nvSpPr>
        <p:spPr>
          <a:xfrm>
            <a:off x="7081060" y="244714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3</a:t>
            </a:r>
            <a:endParaRPr lang="en-US" sz="1800" dirty="0"/>
          </a:p>
        </p:txBody>
      </p:sp>
      <p:sp>
        <p:nvSpPr>
          <p:cNvPr id="59" name="제목 1"/>
          <p:cNvSpPr txBox="1">
            <a:spLocks/>
          </p:cNvSpPr>
          <p:nvPr/>
        </p:nvSpPr>
        <p:spPr>
          <a:xfrm>
            <a:off x="8077133" y="244356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17</a:t>
            </a:r>
            <a:endParaRPr lang="en-US" sz="1800" dirty="0"/>
          </a:p>
        </p:txBody>
      </p:sp>
      <p:sp>
        <p:nvSpPr>
          <p:cNvPr id="60" name="제목 1"/>
          <p:cNvSpPr txBox="1">
            <a:spLocks/>
          </p:cNvSpPr>
          <p:nvPr/>
        </p:nvSpPr>
        <p:spPr>
          <a:xfrm>
            <a:off x="-34480" y="315589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6</a:t>
            </a:r>
            <a:endParaRPr lang="en-US" sz="1800" dirty="0"/>
          </a:p>
        </p:txBody>
      </p:sp>
      <p:sp>
        <p:nvSpPr>
          <p:cNvPr id="61" name="제목 1"/>
          <p:cNvSpPr txBox="1">
            <a:spLocks/>
          </p:cNvSpPr>
          <p:nvPr/>
        </p:nvSpPr>
        <p:spPr>
          <a:xfrm>
            <a:off x="1026368" y="316722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31</a:t>
            </a:r>
            <a:endParaRPr lang="en-US" sz="1800" dirty="0"/>
          </a:p>
        </p:txBody>
      </p:sp>
      <p:sp>
        <p:nvSpPr>
          <p:cNvPr id="62" name="제목 1"/>
          <p:cNvSpPr txBox="1">
            <a:spLocks/>
          </p:cNvSpPr>
          <p:nvPr/>
        </p:nvSpPr>
        <p:spPr>
          <a:xfrm>
            <a:off x="1969705" y="316364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19</a:t>
            </a:r>
            <a:endParaRPr lang="en-US" sz="1800" dirty="0"/>
          </a:p>
        </p:txBody>
      </p:sp>
      <p:sp>
        <p:nvSpPr>
          <p:cNvPr id="63" name="제목 1"/>
          <p:cNvSpPr txBox="1">
            <a:spLocks/>
          </p:cNvSpPr>
          <p:nvPr/>
        </p:nvSpPr>
        <p:spPr>
          <a:xfrm>
            <a:off x="3007096" y="315230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27</a:t>
            </a:r>
            <a:endParaRPr lang="en-US" sz="1800" dirty="0"/>
          </a:p>
        </p:txBody>
      </p:sp>
      <p:sp>
        <p:nvSpPr>
          <p:cNvPr id="64" name="제목 1"/>
          <p:cNvSpPr txBox="1">
            <a:spLocks/>
          </p:cNvSpPr>
          <p:nvPr/>
        </p:nvSpPr>
        <p:spPr>
          <a:xfrm>
            <a:off x="4015208" y="316364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22</a:t>
            </a:r>
            <a:endParaRPr lang="en-US" sz="1800" dirty="0"/>
          </a:p>
        </p:txBody>
      </p:sp>
      <p:sp>
        <p:nvSpPr>
          <p:cNvPr id="65" name="제목 1"/>
          <p:cNvSpPr txBox="1">
            <a:spLocks/>
          </p:cNvSpPr>
          <p:nvPr/>
        </p:nvSpPr>
        <p:spPr>
          <a:xfrm>
            <a:off x="5011281" y="316005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6</a:t>
            </a:r>
            <a:endParaRPr lang="en-US" sz="1800" dirty="0"/>
          </a:p>
        </p:txBody>
      </p:sp>
      <p:sp>
        <p:nvSpPr>
          <p:cNvPr id="66" name="제목 1"/>
          <p:cNvSpPr txBox="1">
            <a:spLocks/>
          </p:cNvSpPr>
          <p:nvPr/>
        </p:nvSpPr>
        <p:spPr>
          <a:xfrm>
            <a:off x="6055708" y="315589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23</a:t>
            </a:r>
            <a:endParaRPr lang="en-US" sz="1800" dirty="0"/>
          </a:p>
        </p:txBody>
      </p:sp>
      <p:sp>
        <p:nvSpPr>
          <p:cNvPr id="67" name="제목 1"/>
          <p:cNvSpPr txBox="1">
            <a:spLocks/>
          </p:cNvSpPr>
          <p:nvPr/>
        </p:nvSpPr>
        <p:spPr>
          <a:xfrm>
            <a:off x="7063820" y="316722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</a:t>
            </a:r>
            <a:endParaRPr lang="en-US" sz="1800" dirty="0"/>
          </a:p>
        </p:txBody>
      </p:sp>
      <p:sp>
        <p:nvSpPr>
          <p:cNvPr id="68" name="제목 1"/>
          <p:cNvSpPr txBox="1">
            <a:spLocks/>
          </p:cNvSpPr>
          <p:nvPr/>
        </p:nvSpPr>
        <p:spPr>
          <a:xfrm>
            <a:off x="8059893" y="316364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1 </a:t>
            </a:r>
            <a:endParaRPr lang="en-US" sz="1800" dirty="0"/>
          </a:p>
        </p:txBody>
      </p:sp>
      <p:sp>
        <p:nvSpPr>
          <p:cNvPr id="69" name="제목 1"/>
          <p:cNvSpPr txBox="1">
            <a:spLocks/>
          </p:cNvSpPr>
          <p:nvPr/>
        </p:nvSpPr>
        <p:spPr>
          <a:xfrm>
            <a:off x="-51720" y="3916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18</a:t>
            </a:r>
            <a:endParaRPr lang="en-US" sz="1800" dirty="0"/>
          </a:p>
        </p:txBody>
      </p:sp>
      <p:sp>
        <p:nvSpPr>
          <p:cNvPr id="70" name="제목 1"/>
          <p:cNvSpPr txBox="1">
            <a:spLocks/>
          </p:cNvSpPr>
          <p:nvPr/>
        </p:nvSpPr>
        <p:spPr>
          <a:xfrm>
            <a:off x="956392" y="39273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30</a:t>
            </a:r>
            <a:endParaRPr lang="en-US" sz="1800" dirty="0"/>
          </a:p>
        </p:txBody>
      </p:sp>
      <p:sp>
        <p:nvSpPr>
          <p:cNvPr id="71" name="제목 1"/>
          <p:cNvSpPr txBox="1">
            <a:spLocks/>
          </p:cNvSpPr>
          <p:nvPr/>
        </p:nvSpPr>
        <p:spPr>
          <a:xfrm>
            <a:off x="1952465" y="392378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1</a:t>
            </a:r>
            <a:endParaRPr lang="en-US" sz="1800" dirty="0"/>
          </a:p>
        </p:txBody>
      </p:sp>
      <p:sp>
        <p:nvSpPr>
          <p:cNvPr id="72" name="제목 1"/>
          <p:cNvSpPr txBox="1">
            <a:spLocks/>
          </p:cNvSpPr>
          <p:nvPr/>
        </p:nvSpPr>
        <p:spPr>
          <a:xfrm>
            <a:off x="2989856" y="391244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13</a:t>
            </a:r>
            <a:endParaRPr lang="en-US" sz="1800" dirty="0"/>
          </a:p>
        </p:txBody>
      </p:sp>
      <p:sp>
        <p:nvSpPr>
          <p:cNvPr id="73" name="제목 1"/>
          <p:cNvSpPr txBox="1">
            <a:spLocks/>
          </p:cNvSpPr>
          <p:nvPr/>
        </p:nvSpPr>
        <p:spPr>
          <a:xfrm>
            <a:off x="3997968" y="392378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14</a:t>
            </a:r>
            <a:endParaRPr lang="en-US" sz="1800" dirty="0"/>
          </a:p>
        </p:txBody>
      </p:sp>
      <p:sp>
        <p:nvSpPr>
          <p:cNvPr id="74" name="제목 1"/>
          <p:cNvSpPr txBox="1">
            <a:spLocks/>
          </p:cNvSpPr>
          <p:nvPr/>
        </p:nvSpPr>
        <p:spPr>
          <a:xfrm>
            <a:off x="4994041" y="392019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May. 18</a:t>
            </a:r>
            <a:endParaRPr lang="en-US" sz="1800" dirty="0"/>
          </a:p>
        </p:txBody>
      </p:sp>
      <p:sp>
        <p:nvSpPr>
          <p:cNvPr id="75" name="제목 1"/>
          <p:cNvSpPr txBox="1">
            <a:spLocks/>
          </p:cNvSpPr>
          <p:nvPr/>
        </p:nvSpPr>
        <p:spPr>
          <a:xfrm>
            <a:off x="6038468" y="3916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21</a:t>
            </a:r>
            <a:endParaRPr lang="en-US" sz="1800" dirty="0"/>
          </a:p>
        </p:txBody>
      </p:sp>
      <p:sp>
        <p:nvSpPr>
          <p:cNvPr id="76" name="제목 1"/>
          <p:cNvSpPr txBox="1">
            <a:spLocks/>
          </p:cNvSpPr>
          <p:nvPr/>
        </p:nvSpPr>
        <p:spPr>
          <a:xfrm>
            <a:off x="7046580" y="39273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5</a:t>
            </a:r>
            <a:endParaRPr lang="en-US" sz="1800" dirty="0"/>
          </a:p>
        </p:txBody>
      </p:sp>
      <p:sp>
        <p:nvSpPr>
          <p:cNvPr id="77" name="제목 1"/>
          <p:cNvSpPr txBox="1">
            <a:spLocks/>
          </p:cNvSpPr>
          <p:nvPr/>
        </p:nvSpPr>
        <p:spPr>
          <a:xfrm>
            <a:off x="8042653" y="392378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8</a:t>
            </a:r>
            <a:endParaRPr lang="en-US" sz="1800" dirty="0"/>
          </a:p>
        </p:txBody>
      </p:sp>
      <p:sp>
        <p:nvSpPr>
          <p:cNvPr id="78" name="제목 1"/>
          <p:cNvSpPr txBox="1">
            <a:spLocks/>
          </p:cNvSpPr>
          <p:nvPr/>
        </p:nvSpPr>
        <p:spPr>
          <a:xfrm>
            <a:off x="-34480" y="469884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30</a:t>
            </a:r>
            <a:endParaRPr lang="en-US" sz="1800" dirty="0"/>
          </a:p>
        </p:txBody>
      </p:sp>
      <p:sp>
        <p:nvSpPr>
          <p:cNvPr id="79" name="제목 1"/>
          <p:cNvSpPr txBox="1">
            <a:spLocks/>
          </p:cNvSpPr>
          <p:nvPr/>
        </p:nvSpPr>
        <p:spPr>
          <a:xfrm>
            <a:off x="973632" y="471018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22</a:t>
            </a:r>
            <a:endParaRPr lang="en-US" sz="1800" dirty="0"/>
          </a:p>
        </p:txBody>
      </p:sp>
      <p:sp>
        <p:nvSpPr>
          <p:cNvPr id="80" name="제목 1"/>
          <p:cNvSpPr txBox="1">
            <a:spLocks/>
          </p:cNvSpPr>
          <p:nvPr/>
        </p:nvSpPr>
        <p:spPr>
          <a:xfrm>
            <a:off x="2034480" y="47065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May. 18</a:t>
            </a:r>
            <a:endParaRPr lang="en-US" sz="1600" dirty="0"/>
          </a:p>
        </p:txBody>
      </p:sp>
      <p:sp>
        <p:nvSpPr>
          <p:cNvPr id="81" name="제목 1"/>
          <p:cNvSpPr txBox="1">
            <a:spLocks/>
          </p:cNvSpPr>
          <p:nvPr/>
        </p:nvSpPr>
        <p:spPr>
          <a:xfrm>
            <a:off x="3007096" y="469525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23</a:t>
            </a:r>
            <a:endParaRPr lang="en-US" sz="1800" dirty="0"/>
          </a:p>
        </p:txBody>
      </p:sp>
      <p:sp>
        <p:nvSpPr>
          <p:cNvPr id="82" name="제목 1"/>
          <p:cNvSpPr txBox="1">
            <a:spLocks/>
          </p:cNvSpPr>
          <p:nvPr/>
        </p:nvSpPr>
        <p:spPr>
          <a:xfrm>
            <a:off x="4015208" y="47065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29</a:t>
            </a:r>
            <a:endParaRPr lang="en-US" sz="1800" dirty="0"/>
          </a:p>
        </p:txBody>
      </p:sp>
      <p:sp>
        <p:nvSpPr>
          <p:cNvPr id="83" name="제목 1"/>
          <p:cNvSpPr txBox="1">
            <a:spLocks/>
          </p:cNvSpPr>
          <p:nvPr/>
        </p:nvSpPr>
        <p:spPr>
          <a:xfrm>
            <a:off x="5011281" y="470300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30</a:t>
            </a:r>
            <a:endParaRPr lang="en-US" sz="1800" dirty="0"/>
          </a:p>
        </p:txBody>
      </p:sp>
      <p:sp>
        <p:nvSpPr>
          <p:cNvPr id="84" name="제목 1"/>
          <p:cNvSpPr txBox="1">
            <a:spLocks/>
          </p:cNvSpPr>
          <p:nvPr/>
        </p:nvSpPr>
        <p:spPr>
          <a:xfrm>
            <a:off x="6055708" y="469884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2</a:t>
            </a:r>
            <a:endParaRPr lang="en-US" sz="1800" dirty="0"/>
          </a:p>
        </p:txBody>
      </p:sp>
      <p:sp>
        <p:nvSpPr>
          <p:cNvPr id="85" name="제목 1"/>
          <p:cNvSpPr txBox="1">
            <a:spLocks/>
          </p:cNvSpPr>
          <p:nvPr/>
        </p:nvSpPr>
        <p:spPr>
          <a:xfrm>
            <a:off x="7063820" y="471018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7</a:t>
            </a:r>
            <a:endParaRPr lang="en-US" sz="1800" dirty="0"/>
          </a:p>
        </p:txBody>
      </p:sp>
      <p:sp>
        <p:nvSpPr>
          <p:cNvPr id="86" name="제목 1"/>
          <p:cNvSpPr txBox="1">
            <a:spLocks/>
          </p:cNvSpPr>
          <p:nvPr/>
        </p:nvSpPr>
        <p:spPr>
          <a:xfrm>
            <a:off x="8059893" y="47065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18</a:t>
            </a:r>
            <a:endParaRPr lang="en-US" sz="1800" dirty="0"/>
          </a:p>
        </p:txBody>
      </p:sp>
      <p:sp>
        <p:nvSpPr>
          <p:cNvPr id="87" name="제목 1"/>
          <p:cNvSpPr txBox="1">
            <a:spLocks/>
          </p:cNvSpPr>
          <p:nvPr/>
        </p:nvSpPr>
        <p:spPr>
          <a:xfrm>
            <a:off x="7512" y="55022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11</a:t>
            </a:r>
            <a:endParaRPr lang="en-US" sz="1800" dirty="0"/>
          </a:p>
        </p:txBody>
      </p:sp>
      <p:sp>
        <p:nvSpPr>
          <p:cNvPr id="88" name="제목 1"/>
          <p:cNvSpPr txBox="1">
            <a:spLocks/>
          </p:cNvSpPr>
          <p:nvPr/>
        </p:nvSpPr>
        <p:spPr>
          <a:xfrm>
            <a:off x="1015624" y="5513607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6</a:t>
            </a:r>
            <a:endParaRPr lang="en-US" sz="1800" dirty="0"/>
          </a:p>
        </p:txBody>
      </p:sp>
      <p:sp>
        <p:nvSpPr>
          <p:cNvPr id="89" name="제목 1"/>
          <p:cNvSpPr txBox="1">
            <a:spLocks/>
          </p:cNvSpPr>
          <p:nvPr/>
        </p:nvSpPr>
        <p:spPr>
          <a:xfrm>
            <a:off x="2011697" y="55100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4</a:t>
            </a:r>
            <a:endParaRPr lang="en-US" sz="1800" dirty="0"/>
          </a:p>
        </p:txBody>
      </p:sp>
      <p:sp>
        <p:nvSpPr>
          <p:cNvPr id="90" name="제목 1"/>
          <p:cNvSpPr txBox="1">
            <a:spLocks/>
          </p:cNvSpPr>
          <p:nvPr/>
        </p:nvSpPr>
        <p:spPr>
          <a:xfrm>
            <a:off x="3049088" y="549868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8</a:t>
            </a:r>
            <a:endParaRPr lang="en-US" sz="1800" dirty="0"/>
          </a:p>
        </p:txBody>
      </p:sp>
      <p:sp>
        <p:nvSpPr>
          <p:cNvPr id="91" name="제목 1"/>
          <p:cNvSpPr txBox="1">
            <a:spLocks/>
          </p:cNvSpPr>
          <p:nvPr/>
        </p:nvSpPr>
        <p:spPr>
          <a:xfrm>
            <a:off x="4057200" y="55100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9</a:t>
            </a:r>
            <a:endParaRPr lang="en-US" sz="1800" dirty="0"/>
          </a:p>
        </p:txBody>
      </p:sp>
      <p:sp>
        <p:nvSpPr>
          <p:cNvPr id="92" name="제목 1"/>
          <p:cNvSpPr txBox="1">
            <a:spLocks/>
          </p:cNvSpPr>
          <p:nvPr/>
        </p:nvSpPr>
        <p:spPr>
          <a:xfrm>
            <a:off x="5053273" y="550642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14</a:t>
            </a:r>
            <a:endParaRPr lang="en-US" sz="1800" dirty="0"/>
          </a:p>
        </p:txBody>
      </p:sp>
      <p:sp>
        <p:nvSpPr>
          <p:cNvPr id="93" name="제목 1"/>
          <p:cNvSpPr txBox="1">
            <a:spLocks/>
          </p:cNvSpPr>
          <p:nvPr/>
        </p:nvSpPr>
        <p:spPr>
          <a:xfrm>
            <a:off x="6097700" y="55022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Aug.15</a:t>
            </a:r>
            <a:endParaRPr lang="en-US" sz="1600" dirty="0"/>
          </a:p>
        </p:txBody>
      </p:sp>
      <p:sp>
        <p:nvSpPr>
          <p:cNvPr id="94" name="제목 1"/>
          <p:cNvSpPr txBox="1">
            <a:spLocks/>
          </p:cNvSpPr>
          <p:nvPr/>
        </p:nvSpPr>
        <p:spPr>
          <a:xfrm>
            <a:off x="7105812" y="5513607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23</a:t>
            </a:r>
            <a:endParaRPr lang="en-US" sz="1800" dirty="0"/>
          </a:p>
        </p:txBody>
      </p:sp>
      <p:sp>
        <p:nvSpPr>
          <p:cNvPr id="95" name="제목 1"/>
          <p:cNvSpPr txBox="1">
            <a:spLocks/>
          </p:cNvSpPr>
          <p:nvPr/>
        </p:nvSpPr>
        <p:spPr>
          <a:xfrm>
            <a:off x="8101885" y="55100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2</a:t>
            </a:r>
            <a:endParaRPr lang="en-US" sz="1800" dirty="0"/>
          </a:p>
        </p:txBody>
      </p:sp>
      <p:sp>
        <p:nvSpPr>
          <p:cNvPr id="96" name="제목 1"/>
          <p:cNvSpPr txBox="1">
            <a:spLocks/>
          </p:cNvSpPr>
          <p:nvPr/>
        </p:nvSpPr>
        <p:spPr>
          <a:xfrm>
            <a:off x="-6421" y="625635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</a:t>
            </a:r>
            <a:r>
              <a:rPr lang="en-US" sz="1800" dirty="0"/>
              <a:t>5</a:t>
            </a:r>
          </a:p>
        </p:txBody>
      </p:sp>
      <p:sp>
        <p:nvSpPr>
          <p:cNvPr id="97" name="제목 1"/>
          <p:cNvSpPr txBox="1">
            <a:spLocks/>
          </p:cNvSpPr>
          <p:nvPr/>
        </p:nvSpPr>
        <p:spPr>
          <a:xfrm>
            <a:off x="1001691" y="62676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17</a:t>
            </a:r>
            <a:endParaRPr lang="en-US" sz="1800" dirty="0"/>
          </a:p>
        </p:txBody>
      </p:sp>
      <p:sp>
        <p:nvSpPr>
          <p:cNvPr id="98" name="제목 1"/>
          <p:cNvSpPr txBox="1">
            <a:spLocks/>
          </p:cNvSpPr>
          <p:nvPr/>
        </p:nvSpPr>
        <p:spPr>
          <a:xfrm>
            <a:off x="1997764" y="626410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6</a:t>
            </a:r>
            <a:endParaRPr lang="en-US" sz="1800" dirty="0"/>
          </a:p>
        </p:txBody>
      </p:sp>
      <p:sp>
        <p:nvSpPr>
          <p:cNvPr id="99" name="제목 1"/>
          <p:cNvSpPr txBox="1">
            <a:spLocks/>
          </p:cNvSpPr>
          <p:nvPr/>
        </p:nvSpPr>
        <p:spPr>
          <a:xfrm>
            <a:off x="3035155" y="625277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9</a:t>
            </a:r>
            <a:endParaRPr lang="en-US" sz="1800" dirty="0"/>
          </a:p>
        </p:txBody>
      </p:sp>
      <p:sp>
        <p:nvSpPr>
          <p:cNvPr id="100" name="제목 1"/>
          <p:cNvSpPr txBox="1">
            <a:spLocks/>
          </p:cNvSpPr>
          <p:nvPr/>
        </p:nvSpPr>
        <p:spPr>
          <a:xfrm>
            <a:off x="4043267" y="626410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12</a:t>
            </a:r>
            <a:endParaRPr lang="en-US" sz="1800" dirty="0"/>
          </a:p>
        </p:txBody>
      </p:sp>
      <p:sp>
        <p:nvSpPr>
          <p:cNvPr id="101" name="제목 1"/>
          <p:cNvSpPr txBox="1">
            <a:spLocks/>
          </p:cNvSpPr>
          <p:nvPr/>
        </p:nvSpPr>
        <p:spPr>
          <a:xfrm>
            <a:off x="5039340" y="6260517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10</a:t>
            </a:r>
            <a:endParaRPr lang="en-US" sz="1800" dirty="0"/>
          </a:p>
        </p:txBody>
      </p:sp>
      <p:sp>
        <p:nvSpPr>
          <p:cNvPr id="102" name="제목 1"/>
          <p:cNvSpPr txBox="1">
            <a:spLocks/>
          </p:cNvSpPr>
          <p:nvPr/>
        </p:nvSpPr>
        <p:spPr>
          <a:xfrm>
            <a:off x="6083767" y="625635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9</a:t>
            </a:r>
            <a:endParaRPr lang="en-US" sz="1800" dirty="0"/>
          </a:p>
        </p:txBody>
      </p:sp>
      <p:sp>
        <p:nvSpPr>
          <p:cNvPr id="103" name="제목 1"/>
          <p:cNvSpPr txBox="1">
            <a:spLocks/>
          </p:cNvSpPr>
          <p:nvPr/>
        </p:nvSpPr>
        <p:spPr>
          <a:xfrm>
            <a:off x="7091879" y="62676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14</a:t>
            </a:r>
            <a:endParaRPr lang="en-US" sz="1800" dirty="0"/>
          </a:p>
        </p:txBody>
      </p:sp>
      <p:sp>
        <p:nvSpPr>
          <p:cNvPr id="104" name="제목 1"/>
          <p:cNvSpPr txBox="1">
            <a:spLocks/>
          </p:cNvSpPr>
          <p:nvPr/>
        </p:nvSpPr>
        <p:spPr>
          <a:xfrm>
            <a:off x="8087952" y="626410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24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474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4739E5-787F-44BC-A331-86DE10DC0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351</Words>
  <Application>Microsoft Office PowerPoint</Application>
  <PresentationFormat>화면 슬라이드 쇼(4:3)</PresentationFormat>
  <Paragraphs>99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테마</vt:lpstr>
      <vt:lpstr>Connect 4 </vt:lpstr>
      <vt:lpstr>Instructions:  </vt:lpstr>
      <vt:lpstr>Rules 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2016-04-21T04:20:22Z</dcterms:created>
  <dcterms:modified xsi:type="dcterms:W3CDTF">2016-04-21T23:51:10Z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