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3"/>
  </p:notesMasterIdLst>
  <p:sldIdLst>
    <p:sldId id="256" r:id="rId3"/>
    <p:sldId id="264" r:id="rId4"/>
    <p:sldId id="265" r:id="rId5"/>
    <p:sldId id="269" r:id="rId6"/>
    <p:sldId id="274" r:id="rId7"/>
    <p:sldId id="261" r:id="rId8"/>
    <p:sldId id="266" r:id="rId9"/>
    <p:sldId id="267" r:id="rId10"/>
    <p:sldId id="268" r:id="rId11"/>
    <p:sldId id="260" r:id="rId12"/>
    <p:sldId id="270" r:id="rId13"/>
    <p:sldId id="262" r:id="rId14"/>
    <p:sldId id="271" r:id="rId15"/>
    <p:sldId id="272" r:id="rId16"/>
    <p:sldId id="263" r:id="rId17"/>
    <p:sldId id="273" r:id="rId18"/>
    <p:sldId id="275" r:id="rId19"/>
    <p:sldId id="257" r:id="rId20"/>
    <p:sldId id="258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5FA7A704-9F1C-4FD3-85D1-57AF2D7FD0E8}" type="datetimeFigureOut">
              <a:pPr/>
              <a:t>4/24/2017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/>
              <a:t>마스터 텍스트 스타일을 편집합니다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F7EBFB8C-BBFF-4397-A51C-1E92596422A9}" type="slidenum"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9183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431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555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93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00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610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4/24/2017</a:t>
            </a:fld>
            <a:endParaRPr lang="ko-K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alt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304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167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023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4/24/2017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25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4/24/2017</a:t>
            </a:fld>
            <a:endParaRPr lang="ko-K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alt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0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4/24/2017</a:t>
            </a:fld>
            <a:endParaRPr lang="ko-K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alt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9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80A4771-C6EF-4B99-81F4-D30BE4E017A0}" type="datetimeFigureOut">
              <a:rPr lang="en-US" smtClean="0"/>
              <a:pPr algn="r"/>
              <a:t>4/24/2017</a:t>
            </a:fld>
            <a:endParaRPr lang="ko-K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altLang="ko-K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58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 4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June 6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Memorial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www.chinadailyasia.com/attachement/jpg/site441/20140606/1402038764307_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12" y="4244414"/>
            <a:ext cx="4355976" cy="26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Aug. 15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Liberation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media2.intoday.in/indiatoday/images/stories/korean-liberation-day-story_647_081515040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39"/>
            <a:ext cx="4623286" cy="28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3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National Foundation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s://lh3.googleusercontent.com/BeXdtWvui4QDAwiVGuwn0ZAUKfYFFpsiiR_JYO3hveUg1Exhqb_ZI8YzkLWNaVY7CPgXlybtRELUD4Ngcw1jYKbwo9zSiNBAOXtv3QrklsbwIAZ_x1Yi4WmslT-d-0G6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409552" cy="22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Oct. 9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Hangeul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http://pds.joins.com/jmnet/koreajoongangdaily/_data/photo/2012/10/05194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18741"/>
            <a:ext cx="5715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12.25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Christmas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www.rgk.lv/Media/Default/jaunumi/christmas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359475"/>
            <a:ext cx="5595067" cy="34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December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Christmas Eve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://i.telegraph.co.uk/multimedia/archive/02416/Christmas_presents_24168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524728" cy="28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12.31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New Year’s Eve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www.nolichuckyguardian.com/images/fire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27984" cy="30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4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4 spaces in a straight line (up, down, left, right, diagonal)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“What’s the date today?”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“It’s ________.”</a:t>
            </a:r>
          </a:p>
          <a:p>
            <a:endParaRPr lang="en-US" dirty="0"/>
          </a:p>
          <a:p>
            <a:r>
              <a:rPr lang="en-US" dirty="0" smtClean="0"/>
              <a:t>Must use the date “It’s Christmas Eve” </a:t>
            </a:r>
          </a:p>
          <a:p>
            <a:endParaRPr lang="en-US" dirty="0"/>
          </a:p>
          <a:p>
            <a:r>
              <a:rPr lang="en-US" dirty="0" smtClean="0"/>
              <a:t>Can’t go over another line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*Most lines win*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&quot;없음&quot; 기호 3"/>
          <p:cNvSpPr/>
          <p:nvPr/>
        </p:nvSpPr>
        <p:spPr>
          <a:xfrm>
            <a:off x="3131840" y="3501008"/>
            <a:ext cx="1728192" cy="864096"/>
          </a:xfrm>
          <a:prstGeom prst="noSmoking">
            <a:avLst>
              <a:gd name="adj" fmla="val 90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043" y="3861049"/>
            <a:ext cx="4019324" cy="2996952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58822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7007744" y="4941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6588224" y="528168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6559381" y="4583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6596986" y="562220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타원 10"/>
          <p:cNvSpPr/>
          <p:nvPr/>
        </p:nvSpPr>
        <p:spPr>
          <a:xfrm>
            <a:off x="6596986" y="593661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타원 11"/>
          <p:cNvSpPr/>
          <p:nvPr/>
        </p:nvSpPr>
        <p:spPr>
          <a:xfrm>
            <a:off x="6134683" y="525151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타원 12"/>
          <p:cNvSpPr/>
          <p:nvPr/>
        </p:nvSpPr>
        <p:spPr>
          <a:xfrm>
            <a:off x="7007744" y="4583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7007744" y="526382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타원 14"/>
          <p:cNvSpPr/>
          <p:nvPr/>
        </p:nvSpPr>
        <p:spPr>
          <a:xfrm>
            <a:off x="7461285" y="5281687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타원 15"/>
          <p:cNvSpPr/>
          <p:nvPr/>
        </p:nvSpPr>
        <p:spPr>
          <a:xfrm>
            <a:off x="5680455" y="52652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5680455" y="5373216"/>
            <a:ext cx="1611827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7884368" y="561511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6559381" y="4583168"/>
            <a:ext cx="1615371" cy="125506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5222025" y="52896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타원 24"/>
          <p:cNvSpPr/>
          <p:nvPr/>
        </p:nvSpPr>
        <p:spPr>
          <a:xfrm>
            <a:off x="742726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타원 25"/>
          <p:cNvSpPr/>
          <p:nvPr/>
        </p:nvSpPr>
        <p:spPr>
          <a:xfrm>
            <a:off x="7896737" y="460149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05172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06794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076056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709228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100392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제목 1"/>
          <p:cNvSpPr txBox="1">
            <a:spLocks/>
          </p:cNvSpPr>
          <p:nvPr/>
        </p:nvSpPr>
        <p:spPr>
          <a:xfrm>
            <a:off x="18256" y="3328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National Foundation Day </a:t>
            </a:r>
            <a:endParaRPr lang="en-US" sz="1400" dirty="0"/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026368" y="4462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06.09</a:t>
            </a:r>
            <a:endParaRPr lang="en-US" sz="1800" dirty="0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2022441" y="4103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Dec. 18</a:t>
            </a:r>
            <a:endParaRPr lang="en-US" sz="1800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3059832" y="2969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April Fools Day</a:t>
            </a:r>
            <a:endParaRPr lang="en-US" sz="1800" dirty="0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4067944" y="4103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28</a:t>
            </a:r>
            <a:endParaRPr lang="en-US" sz="1800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5064017" y="3744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09.02</a:t>
            </a:r>
            <a:endParaRPr lang="en-US" sz="1800" dirty="0"/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6108444" y="3328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Jan. 30</a:t>
            </a:r>
            <a:endParaRPr lang="en-US" sz="1800" dirty="0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7116556" y="4462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07.13</a:t>
            </a:r>
            <a:endParaRPr lang="en-US" sz="1800" dirty="0"/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8112629" y="4103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Valentine’s Day </a:t>
            </a:r>
            <a:endParaRPr lang="en-US" sz="1400" dirty="0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0" y="83851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04.20</a:t>
            </a:r>
            <a:endParaRPr lang="en-US" sz="1800" dirty="0"/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1008112" y="84985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Aug. 16</a:t>
            </a:r>
            <a:endParaRPr lang="en-US" sz="1800" dirty="0"/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2004185" y="84626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10.27</a:t>
            </a:r>
            <a:endParaRPr lang="en-US" sz="1800" dirty="0"/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3041576" y="83492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Nov. 12</a:t>
            </a:r>
            <a:endParaRPr lang="en-US" sz="1800" dirty="0"/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4049688" y="84626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New Year’s Day</a:t>
            </a:r>
            <a:endParaRPr lang="en-US" sz="1800" dirty="0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5045761" y="84267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Mar. 31</a:t>
            </a:r>
            <a:endParaRPr lang="en-US" sz="1800" dirty="0"/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090188" y="83851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08.09</a:t>
            </a:r>
            <a:endParaRPr lang="en-US" sz="1800" dirty="0"/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7098300" y="84985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13</a:t>
            </a:r>
            <a:endParaRPr lang="en-US" sz="1800" dirty="0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8094373" y="84626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05.26</a:t>
            </a:r>
            <a:endParaRPr lang="en-US" sz="1800" dirty="0"/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0" y="158831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Children’s Day</a:t>
            </a:r>
            <a:endParaRPr lang="en-US" sz="1600" dirty="0"/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1008112" y="159965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01.27</a:t>
            </a:r>
            <a:endParaRPr lang="en-US" sz="1800" dirty="0"/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2004185" y="159606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Christmas</a:t>
            </a:r>
            <a:endParaRPr lang="en-US" sz="1600" dirty="0"/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3041576" y="158472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03.03</a:t>
            </a:r>
            <a:endParaRPr lang="en-US" sz="1800" dirty="0"/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4049688" y="159606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May 21</a:t>
            </a:r>
            <a:endParaRPr lang="en-US" sz="1800" dirty="0"/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5045761" y="159247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04.06</a:t>
            </a:r>
            <a:endParaRPr lang="en-US" sz="1800" dirty="0"/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6090188" y="158831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Jul. 19</a:t>
            </a:r>
            <a:endParaRPr lang="en-US" sz="1800" dirty="0"/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7046580" y="1599651"/>
            <a:ext cx="1095328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Jan. 30</a:t>
            </a:r>
            <a:endParaRPr lang="en-US" sz="1800" dirty="0"/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8094373" y="159606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Oct. 24</a:t>
            </a:r>
            <a:endParaRPr lang="en-US" sz="1800" dirty="0"/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-17240" y="243581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09.25</a:t>
            </a:r>
            <a:endParaRPr lang="en-US" sz="1800" dirty="0"/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1026368" y="244714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8</a:t>
            </a:r>
            <a:endParaRPr lang="en-US" sz="1800" dirty="0"/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1986945" y="244356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12.16</a:t>
            </a:r>
            <a:endParaRPr lang="en-US" sz="1800" dirty="0"/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3024336" y="243222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/>
              <a:t>Peppero</a:t>
            </a:r>
            <a:r>
              <a:rPr lang="en-US" sz="1800" dirty="0" smtClean="0"/>
              <a:t> Day </a:t>
            </a:r>
            <a:endParaRPr lang="en-US" sz="1800" dirty="0"/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4032448" y="244356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07.09</a:t>
            </a:r>
            <a:endParaRPr lang="en-US" sz="1800" dirty="0"/>
          </a:p>
        </p:txBody>
      </p:sp>
      <p:sp>
        <p:nvSpPr>
          <p:cNvPr id="56" name="제목 1"/>
          <p:cNvSpPr txBox="1">
            <a:spLocks/>
          </p:cNvSpPr>
          <p:nvPr/>
        </p:nvSpPr>
        <p:spPr>
          <a:xfrm>
            <a:off x="5028521" y="243997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Nov. 1</a:t>
            </a:r>
            <a:endParaRPr lang="en-US" sz="1800" dirty="0"/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6072948" y="243581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Memorial Day </a:t>
            </a:r>
            <a:endParaRPr lang="en-US" sz="1600" dirty="0"/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7081060" y="244714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Oct. 3</a:t>
            </a:r>
            <a:endParaRPr lang="en-US" sz="1800" dirty="0"/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8077133" y="244356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08.17</a:t>
            </a:r>
            <a:endParaRPr lang="en-US" sz="1800" dirty="0"/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-34480" y="315589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Jun. 6</a:t>
            </a:r>
            <a:endParaRPr lang="en-US" sz="1800" dirty="0"/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1026368" y="316722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Halloween </a:t>
            </a:r>
            <a:endParaRPr lang="en-US" sz="1400" dirty="0"/>
          </a:p>
        </p:txBody>
      </p:sp>
      <p:sp>
        <p:nvSpPr>
          <p:cNvPr id="62" name="제목 1"/>
          <p:cNvSpPr txBox="1">
            <a:spLocks/>
          </p:cNvSpPr>
          <p:nvPr/>
        </p:nvSpPr>
        <p:spPr>
          <a:xfrm>
            <a:off x="1969705" y="316364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May 19</a:t>
            </a:r>
            <a:endParaRPr lang="en-US" sz="1800" dirty="0"/>
          </a:p>
        </p:txBody>
      </p:sp>
      <p:sp>
        <p:nvSpPr>
          <p:cNvPr id="63" name="제목 1"/>
          <p:cNvSpPr txBox="1">
            <a:spLocks/>
          </p:cNvSpPr>
          <p:nvPr/>
        </p:nvSpPr>
        <p:spPr>
          <a:xfrm>
            <a:off x="3007096" y="315230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11.27</a:t>
            </a:r>
            <a:endParaRPr lang="en-US" sz="1800" dirty="0"/>
          </a:p>
        </p:txBody>
      </p:sp>
      <p:sp>
        <p:nvSpPr>
          <p:cNvPr id="64" name="제목 1"/>
          <p:cNvSpPr txBox="1">
            <a:spLocks/>
          </p:cNvSpPr>
          <p:nvPr/>
        </p:nvSpPr>
        <p:spPr>
          <a:xfrm>
            <a:off x="4015208" y="316364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Mar. 22</a:t>
            </a:r>
            <a:endParaRPr lang="en-US" sz="1800" dirty="0"/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5011281" y="316005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02.06</a:t>
            </a:r>
            <a:endParaRPr lang="en-US" sz="1800" dirty="0"/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6055708" y="315589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Apr. 23</a:t>
            </a:r>
            <a:endParaRPr lang="en-US" sz="1800" dirty="0"/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063820" y="316722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07.01</a:t>
            </a:r>
            <a:endParaRPr lang="en-US" sz="1800" dirty="0"/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8059893" y="316364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New Year’s Eve </a:t>
            </a:r>
            <a:endParaRPr lang="en-US" sz="1800" dirty="0"/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-51720" y="391603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12.18</a:t>
            </a:r>
            <a:endParaRPr lang="en-US" sz="1800" dirty="0"/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956392" y="392737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Jun. 30</a:t>
            </a:r>
            <a:endParaRPr lang="en-US" sz="1800" dirty="0"/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1952465" y="392378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10.01</a:t>
            </a:r>
            <a:endParaRPr lang="en-US" sz="1800" dirty="0"/>
          </a:p>
        </p:txBody>
      </p:sp>
      <p:sp>
        <p:nvSpPr>
          <p:cNvPr id="72" name="제목 1"/>
          <p:cNvSpPr txBox="1">
            <a:spLocks/>
          </p:cNvSpPr>
          <p:nvPr/>
        </p:nvSpPr>
        <p:spPr>
          <a:xfrm>
            <a:off x="2989856" y="391244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Jul. 13</a:t>
            </a:r>
            <a:endParaRPr lang="en-US" sz="1800" dirty="0"/>
          </a:p>
        </p:txBody>
      </p:sp>
      <p:sp>
        <p:nvSpPr>
          <p:cNvPr id="73" name="제목 1"/>
          <p:cNvSpPr txBox="1">
            <a:spLocks/>
          </p:cNvSpPr>
          <p:nvPr/>
        </p:nvSpPr>
        <p:spPr>
          <a:xfrm>
            <a:off x="3997968" y="392378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08.14</a:t>
            </a:r>
            <a:endParaRPr lang="en-US" sz="1800" dirty="0"/>
          </a:p>
        </p:txBody>
      </p:sp>
      <p:sp>
        <p:nvSpPr>
          <p:cNvPr id="74" name="제목 1"/>
          <p:cNvSpPr txBox="1">
            <a:spLocks/>
          </p:cNvSpPr>
          <p:nvPr/>
        </p:nvSpPr>
        <p:spPr>
          <a:xfrm>
            <a:off x="4994041" y="3920193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Parent’s Day</a:t>
            </a:r>
            <a:endParaRPr lang="en-US" sz="1800" dirty="0"/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6038468" y="391603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03.21</a:t>
            </a:r>
            <a:endParaRPr lang="en-US" sz="1800" dirty="0"/>
          </a:p>
        </p:txBody>
      </p:sp>
      <p:sp>
        <p:nvSpPr>
          <p:cNvPr id="76" name="제목 1"/>
          <p:cNvSpPr txBox="1">
            <a:spLocks/>
          </p:cNvSpPr>
          <p:nvPr/>
        </p:nvSpPr>
        <p:spPr>
          <a:xfrm>
            <a:off x="7046580" y="392737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Nov. 5</a:t>
            </a:r>
            <a:endParaRPr lang="en-US" sz="1800" dirty="0"/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8042653" y="392378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12.08</a:t>
            </a:r>
            <a:endParaRPr lang="en-US" sz="1800" dirty="0"/>
          </a:p>
        </p:txBody>
      </p:sp>
      <p:sp>
        <p:nvSpPr>
          <p:cNvPr id="78" name="제목 1"/>
          <p:cNvSpPr txBox="1">
            <a:spLocks/>
          </p:cNvSpPr>
          <p:nvPr/>
        </p:nvSpPr>
        <p:spPr>
          <a:xfrm>
            <a:off x="-34480" y="469884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Nov. 30</a:t>
            </a:r>
            <a:endParaRPr lang="en-US" sz="1800" dirty="0"/>
          </a:p>
        </p:txBody>
      </p:sp>
      <p:sp>
        <p:nvSpPr>
          <p:cNvPr id="79" name="제목 1"/>
          <p:cNvSpPr txBox="1">
            <a:spLocks/>
          </p:cNvSpPr>
          <p:nvPr/>
        </p:nvSpPr>
        <p:spPr>
          <a:xfrm>
            <a:off x="973632" y="471018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07.22</a:t>
            </a:r>
            <a:endParaRPr lang="en-US" sz="1800" dirty="0"/>
          </a:p>
        </p:txBody>
      </p:sp>
      <p:sp>
        <p:nvSpPr>
          <p:cNvPr id="80" name="제목 1"/>
          <p:cNvSpPr txBox="1">
            <a:spLocks/>
          </p:cNvSpPr>
          <p:nvPr/>
        </p:nvSpPr>
        <p:spPr>
          <a:xfrm>
            <a:off x="2034480" y="470659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Teacher’s Day </a:t>
            </a:r>
            <a:endParaRPr lang="en-US" sz="1600" dirty="0"/>
          </a:p>
        </p:txBody>
      </p:sp>
      <p:sp>
        <p:nvSpPr>
          <p:cNvPr id="81" name="제목 1"/>
          <p:cNvSpPr txBox="1">
            <a:spLocks/>
          </p:cNvSpPr>
          <p:nvPr/>
        </p:nvSpPr>
        <p:spPr>
          <a:xfrm>
            <a:off x="3007096" y="469525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05.23</a:t>
            </a:r>
            <a:endParaRPr lang="en-US" sz="1800" dirty="0"/>
          </a:p>
        </p:txBody>
      </p:sp>
      <p:sp>
        <p:nvSpPr>
          <p:cNvPr id="82" name="제목 1"/>
          <p:cNvSpPr txBox="1">
            <a:spLocks/>
          </p:cNvSpPr>
          <p:nvPr/>
        </p:nvSpPr>
        <p:spPr>
          <a:xfrm>
            <a:off x="4015208" y="470659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Jan. 29</a:t>
            </a:r>
            <a:endParaRPr lang="en-US" sz="1800" dirty="0"/>
          </a:p>
        </p:txBody>
      </p:sp>
      <p:sp>
        <p:nvSpPr>
          <p:cNvPr id="83" name="제목 1"/>
          <p:cNvSpPr txBox="1">
            <a:spLocks/>
          </p:cNvSpPr>
          <p:nvPr/>
        </p:nvSpPr>
        <p:spPr>
          <a:xfrm>
            <a:off x="5011281" y="470300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12.30</a:t>
            </a:r>
            <a:endParaRPr lang="en-US" sz="1800" dirty="0"/>
          </a:p>
        </p:txBody>
      </p:sp>
      <p:sp>
        <p:nvSpPr>
          <p:cNvPr id="84" name="제목 1"/>
          <p:cNvSpPr txBox="1">
            <a:spLocks/>
          </p:cNvSpPr>
          <p:nvPr/>
        </p:nvSpPr>
        <p:spPr>
          <a:xfrm>
            <a:off x="6055708" y="469884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2</a:t>
            </a:r>
            <a:endParaRPr lang="en-US" sz="1800" dirty="0"/>
          </a:p>
        </p:txBody>
      </p:sp>
      <p:sp>
        <p:nvSpPr>
          <p:cNvPr id="85" name="제목 1"/>
          <p:cNvSpPr txBox="1">
            <a:spLocks/>
          </p:cNvSpPr>
          <p:nvPr/>
        </p:nvSpPr>
        <p:spPr>
          <a:xfrm>
            <a:off x="7063820" y="4710184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08.07</a:t>
            </a:r>
            <a:endParaRPr lang="en-US" sz="1800" dirty="0"/>
          </a:p>
        </p:txBody>
      </p:sp>
      <p:sp>
        <p:nvSpPr>
          <p:cNvPr id="86" name="제목 1"/>
          <p:cNvSpPr txBox="1">
            <a:spLocks/>
          </p:cNvSpPr>
          <p:nvPr/>
        </p:nvSpPr>
        <p:spPr>
          <a:xfrm>
            <a:off x="8059893" y="470659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May 18</a:t>
            </a:r>
            <a:endParaRPr lang="en-US" sz="1800" dirty="0"/>
          </a:p>
        </p:txBody>
      </p:sp>
      <p:sp>
        <p:nvSpPr>
          <p:cNvPr id="87" name="제목 1"/>
          <p:cNvSpPr txBox="1">
            <a:spLocks/>
          </p:cNvSpPr>
          <p:nvPr/>
        </p:nvSpPr>
        <p:spPr>
          <a:xfrm>
            <a:off x="7512" y="550227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Christmas Eve</a:t>
            </a:r>
            <a:endParaRPr lang="en-US" sz="1600" dirty="0"/>
          </a:p>
        </p:txBody>
      </p:sp>
      <p:sp>
        <p:nvSpPr>
          <p:cNvPr id="88" name="제목 1"/>
          <p:cNvSpPr txBox="1">
            <a:spLocks/>
          </p:cNvSpPr>
          <p:nvPr/>
        </p:nvSpPr>
        <p:spPr>
          <a:xfrm>
            <a:off x="1015624" y="5513607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May 6</a:t>
            </a:r>
            <a:endParaRPr lang="en-US" sz="1800" dirty="0"/>
          </a:p>
        </p:txBody>
      </p:sp>
      <p:sp>
        <p:nvSpPr>
          <p:cNvPr id="89" name="제목 1"/>
          <p:cNvSpPr txBox="1">
            <a:spLocks/>
          </p:cNvSpPr>
          <p:nvPr/>
        </p:nvSpPr>
        <p:spPr>
          <a:xfrm>
            <a:off x="2011697" y="551001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08.04</a:t>
            </a:r>
            <a:endParaRPr lang="en-US" sz="1800" dirty="0"/>
          </a:p>
        </p:txBody>
      </p:sp>
      <p:sp>
        <p:nvSpPr>
          <p:cNvPr id="90" name="제목 1"/>
          <p:cNvSpPr txBox="1">
            <a:spLocks/>
          </p:cNvSpPr>
          <p:nvPr/>
        </p:nvSpPr>
        <p:spPr>
          <a:xfrm>
            <a:off x="3049088" y="5498682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Apr. 8</a:t>
            </a:r>
            <a:endParaRPr lang="en-US" sz="1800" dirty="0"/>
          </a:p>
        </p:txBody>
      </p:sp>
      <p:sp>
        <p:nvSpPr>
          <p:cNvPr id="91" name="제목 1"/>
          <p:cNvSpPr txBox="1">
            <a:spLocks/>
          </p:cNvSpPr>
          <p:nvPr/>
        </p:nvSpPr>
        <p:spPr>
          <a:xfrm>
            <a:off x="4057200" y="551001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11.09</a:t>
            </a:r>
            <a:endParaRPr lang="en-US" sz="1800" dirty="0"/>
          </a:p>
        </p:txBody>
      </p:sp>
      <p:sp>
        <p:nvSpPr>
          <p:cNvPr id="92" name="제목 1"/>
          <p:cNvSpPr txBox="1">
            <a:spLocks/>
          </p:cNvSpPr>
          <p:nvPr/>
        </p:nvSpPr>
        <p:spPr>
          <a:xfrm>
            <a:off x="5053273" y="550642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Jul. 14</a:t>
            </a:r>
            <a:endParaRPr lang="en-US" sz="1800" dirty="0"/>
          </a:p>
        </p:txBody>
      </p:sp>
      <p:sp>
        <p:nvSpPr>
          <p:cNvPr id="93" name="제목 1"/>
          <p:cNvSpPr txBox="1">
            <a:spLocks/>
          </p:cNvSpPr>
          <p:nvPr/>
        </p:nvSpPr>
        <p:spPr>
          <a:xfrm>
            <a:off x="6097700" y="5502271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Liberation Day </a:t>
            </a:r>
            <a:endParaRPr lang="en-US" sz="1600" dirty="0"/>
          </a:p>
        </p:txBody>
      </p:sp>
      <p:sp>
        <p:nvSpPr>
          <p:cNvPr id="94" name="제목 1"/>
          <p:cNvSpPr txBox="1">
            <a:spLocks/>
          </p:cNvSpPr>
          <p:nvPr/>
        </p:nvSpPr>
        <p:spPr>
          <a:xfrm>
            <a:off x="7105812" y="5513607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Apr. 23</a:t>
            </a:r>
            <a:endParaRPr lang="en-US" sz="1800" dirty="0"/>
          </a:p>
        </p:txBody>
      </p:sp>
      <p:sp>
        <p:nvSpPr>
          <p:cNvPr id="95" name="제목 1"/>
          <p:cNvSpPr txBox="1">
            <a:spLocks/>
          </p:cNvSpPr>
          <p:nvPr/>
        </p:nvSpPr>
        <p:spPr>
          <a:xfrm>
            <a:off x="8101885" y="5510018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01.02</a:t>
            </a:r>
            <a:endParaRPr lang="en-US" sz="1800" dirty="0"/>
          </a:p>
        </p:txBody>
      </p:sp>
      <p:sp>
        <p:nvSpPr>
          <p:cNvPr id="96" name="제목 1"/>
          <p:cNvSpPr txBox="1">
            <a:spLocks/>
          </p:cNvSpPr>
          <p:nvPr/>
        </p:nvSpPr>
        <p:spPr>
          <a:xfrm>
            <a:off x="-6421" y="625635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Oct. </a:t>
            </a:r>
            <a:r>
              <a:rPr lang="en-US" sz="1800" dirty="0"/>
              <a:t>5</a:t>
            </a:r>
          </a:p>
        </p:txBody>
      </p:sp>
      <p:sp>
        <p:nvSpPr>
          <p:cNvPr id="97" name="제목 1"/>
          <p:cNvSpPr txBox="1">
            <a:spLocks/>
          </p:cNvSpPr>
          <p:nvPr/>
        </p:nvSpPr>
        <p:spPr>
          <a:xfrm>
            <a:off x="1001691" y="626769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06.17</a:t>
            </a:r>
            <a:endParaRPr lang="en-US" sz="1800" dirty="0"/>
          </a:p>
        </p:txBody>
      </p:sp>
      <p:sp>
        <p:nvSpPr>
          <p:cNvPr id="98" name="제목 1"/>
          <p:cNvSpPr txBox="1">
            <a:spLocks/>
          </p:cNvSpPr>
          <p:nvPr/>
        </p:nvSpPr>
        <p:spPr>
          <a:xfrm>
            <a:off x="1997764" y="626410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6</a:t>
            </a:r>
            <a:endParaRPr lang="en-US" sz="1800" dirty="0"/>
          </a:p>
        </p:txBody>
      </p:sp>
      <p:sp>
        <p:nvSpPr>
          <p:cNvPr id="99" name="제목 1"/>
          <p:cNvSpPr txBox="1">
            <a:spLocks/>
          </p:cNvSpPr>
          <p:nvPr/>
        </p:nvSpPr>
        <p:spPr>
          <a:xfrm>
            <a:off x="3035155" y="6252770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Hangeul Day </a:t>
            </a:r>
            <a:endParaRPr lang="en-US" sz="1800" dirty="0"/>
          </a:p>
        </p:txBody>
      </p:sp>
      <p:sp>
        <p:nvSpPr>
          <p:cNvPr id="100" name="제목 1"/>
          <p:cNvSpPr txBox="1">
            <a:spLocks/>
          </p:cNvSpPr>
          <p:nvPr/>
        </p:nvSpPr>
        <p:spPr>
          <a:xfrm>
            <a:off x="4043267" y="626410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Mar. 12</a:t>
            </a:r>
            <a:endParaRPr lang="en-US" sz="1800" dirty="0"/>
          </a:p>
        </p:txBody>
      </p:sp>
      <p:sp>
        <p:nvSpPr>
          <p:cNvPr id="101" name="제목 1"/>
          <p:cNvSpPr txBox="1">
            <a:spLocks/>
          </p:cNvSpPr>
          <p:nvPr/>
        </p:nvSpPr>
        <p:spPr>
          <a:xfrm>
            <a:off x="5039340" y="6260517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10.10</a:t>
            </a:r>
            <a:endParaRPr lang="en-US" sz="1800" dirty="0"/>
          </a:p>
        </p:txBody>
      </p:sp>
      <p:sp>
        <p:nvSpPr>
          <p:cNvPr id="102" name="제목 1"/>
          <p:cNvSpPr txBox="1">
            <a:spLocks/>
          </p:cNvSpPr>
          <p:nvPr/>
        </p:nvSpPr>
        <p:spPr>
          <a:xfrm>
            <a:off x="6083767" y="6256359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May 9</a:t>
            </a:r>
            <a:endParaRPr lang="en-US" sz="1800" dirty="0"/>
          </a:p>
        </p:txBody>
      </p:sp>
      <p:sp>
        <p:nvSpPr>
          <p:cNvPr id="103" name="제목 1"/>
          <p:cNvSpPr txBox="1">
            <a:spLocks/>
          </p:cNvSpPr>
          <p:nvPr/>
        </p:nvSpPr>
        <p:spPr>
          <a:xfrm>
            <a:off x="7091879" y="6267695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White Day</a:t>
            </a:r>
            <a:endParaRPr lang="en-US" sz="1800" dirty="0"/>
          </a:p>
        </p:txBody>
      </p:sp>
      <p:sp>
        <p:nvSpPr>
          <p:cNvPr id="104" name="제목 1"/>
          <p:cNvSpPr txBox="1">
            <a:spLocks/>
          </p:cNvSpPr>
          <p:nvPr/>
        </p:nvSpPr>
        <p:spPr>
          <a:xfrm>
            <a:off x="8087952" y="6264106"/>
            <a:ext cx="1025352" cy="731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Feb. 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Laminate a copy of this page for every pair of students. </a:t>
            </a:r>
          </a:p>
          <a:p>
            <a:r>
              <a:rPr lang="en-US" dirty="0" smtClean="0"/>
              <a:t>Give each pair of students two different colors of white board marker. </a:t>
            </a:r>
          </a:p>
          <a:p>
            <a:r>
              <a:rPr lang="en-US" dirty="0" smtClean="0"/>
              <a:t>Also give each pair of students a dry erase eraser to clean the board for the next group. </a:t>
            </a:r>
          </a:p>
          <a:p>
            <a:endParaRPr lang="en-US" dirty="0"/>
          </a:p>
          <a:p>
            <a:r>
              <a:rPr lang="en-US" dirty="0" smtClean="0"/>
              <a:t>Alternatively, you may print out a copy for each pair that they can use their own pencil or pen.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January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New Year’s Day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chewtonpool.files.wordpress.com/2014/12/new-years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6154"/>
            <a:ext cx="3528392" cy="2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</a:t>
            </a:r>
            <a:endParaRPr 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Rock, Paper, Scissors for start.</a:t>
            </a:r>
          </a:p>
          <a:p>
            <a:endParaRPr lang="en-US" dirty="0"/>
          </a:p>
          <a:p>
            <a:r>
              <a:rPr lang="en-US" dirty="0" smtClean="0"/>
              <a:t>Students take turns saying dates and marking them on the paper.  </a:t>
            </a:r>
          </a:p>
          <a:p>
            <a:endParaRPr lang="en-US" dirty="0"/>
          </a:p>
          <a:p>
            <a:r>
              <a:rPr lang="en-US" dirty="0" smtClean="0"/>
              <a:t>Dialogue:</a:t>
            </a:r>
          </a:p>
          <a:p>
            <a:pPr lvl="1"/>
            <a:r>
              <a:rPr lang="en-US" dirty="0" smtClean="0"/>
              <a:t>“What’s the date today?”</a:t>
            </a:r>
          </a:p>
          <a:p>
            <a:pPr lvl="1"/>
            <a:r>
              <a:rPr lang="en-US" dirty="0" smtClean="0"/>
              <a:t>“It’s __________________.”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winner is the student to make the most lines (4 squares long).  </a:t>
            </a:r>
            <a:endParaRPr lang="en-US" dirty="0"/>
          </a:p>
          <a:p>
            <a:r>
              <a:rPr lang="en-US" dirty="0" smtClean="0"/>
              <a:t>NOTE:  They must use the date even on the squares with holidays listed on them.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Mar. 1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Independence Movement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www.mh.sinica.edu.tw/MHUserFile/PhotoOfTheDay/images/20130422121007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32" y="1"/>
            <a:ext cx="430736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Mar. 14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White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076" name="Picture 4" descr="https://lanieinkoreadotnet.files.wordpress.com/2012/03/2006030654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" y="3657846"/>
            <a:ext cx="3476050" cy="32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scopeonline.com/wp-content/uploads/2016/04/april-f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10" y="3933056"/>
            <a:ext cx="389104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04.01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April Fools Day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5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Arbor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studeri.org/wp-content/uploads/2015/01/Arbor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5784"/>
            <a:ext cx="3200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.india.com/sites/default/files/2014/11/13/291857-children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1693"/>
            <a:ext cx="5926038" cy="3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 5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Children’s Day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05.08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Parent’s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172" name="Picture 4" descr="https://s-media-cache-ak0.pinimg.com/736x/b6/bc/d7/b6bcd73b6070ceaec58c1ed1fce6e0f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747465"/>
            <a:ext cx="8208912" cy="30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May 15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Teacher’s Day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previews.123rf.com/images/lenm/lenm1204/lenm120400118/13340484-Illustration-of-Kids-Celebrating-Teachers-Day-Stock-Illustration-teacher-cartoon-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952328" cy="30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4739E5-787F-44BC-A331-86DE10DC0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Office 테마</vt:lpstr>
      <vt:lpstr>Connect 4 </vt:lpstr>
      <vt:lpstr>January 1st </vt:lpstr>
      <vt:lpstr>Mar. 1</vt:lpstr>
      <vt:lpstr>Mar. 14</vt:lpstr>
      <vt:lpstr>04.01</vt:lpstr>
      <vt:lpstr>April 5 </vt:lpstr>
      <vt:lpstr>May 5 </vt:lpstr>
      <vt:lpstr>05.08</vt:lpstr>
      <vt:lpstr>May 15</vt:lpstr>
      <vt:lpstr>June 6 </vt:lpstr>
      <vt:lpstr>Aug. 15</vt:lpstr>
      <vt:lpstr>October 3 </vt:lpstr>
      <vt:lpstr>Oct. 9 </vt:lpstr>
      <vt:lpstr>12.25</vt:lpstr>
      <vt:lpstr>December 24th </vt:lpstr>
      <vt:lpstr>12.31</vt:lpstr>
      <vt:lpstr>Connect 4 </vt:lpstr>
      <vt:lpstr>PowerPoint Presentation</vt:lpstr>
      <vt:lpstr>Instructions:  </vt:lpstr>
      <vt:lpstr>Rules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2016-04-21T04:20:22Z</dcterms:created>
  <dcterms:modified xsi:type="dcterms:W3CDTF">2017-04-24T09:07:21Z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