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56" r:id="rId2"/>
  </p:sldMasterIdLst>
  <p:notesMasterIdLst>
    <p:notesMasterId r:id="rId7"/>
  </p:notesMasterIdLst>
  <p:sldIdLst>
    <p:sldId id="256" r:id="rId3"/>
    <p:sldId id="258" r:id="rId4"/>
    <p:sldId id="259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92" d="100"/>
          <a:sy n="92" d="100"/>
        </p:scale>
        <p:origin x="137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5FA7A704-9F1C-4FD3-85D1-57AF2D7FD0E8}" type="datetimeFigureOut">
              <a:pPr/>
              <a:t>4/22/2016</a:t>
            </a:fld>
            <a:endParaRPr lang="ko-K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/>
              <a:t>마스터 텍스트 스타일을 편집합니다</a:t>
            </a:r>
          </a:p>
          <a:p>
            <a:pPr lvl="1"/>
            <a:r>
              <a:rPr lang="ko-KR"/>
              <a:t>둘째 수준</a:t>
            </a:r>
          </a:p>
          <a:p>
            <a:pPr lvl="2"/>
            <a:r>
              <a:rPr lang="ko-KR"/>
              <a:t>셋째 수준</a:t>
            </a:r>
          </a:p>
          <a:p>
            <a:pPr lvl="3"/>
            <a:r>
              <a:rPr lang="ko-KR"/>
              <a:t>넷째 수준</a:t>
            </a:r>
          </a:p>
          <a:p>
            <a:pPr lvl="4"/>
            <a:r>
              <a:rPr lang="ko-KR"/>
              <a:t>다섯째 수준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F7EBFB8C-BBFF-4397-A51C-1E92596422A9}" type="slidenum">
              <a:pPr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3291837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4/22/2016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74313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4/22/2016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05557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4/22/2016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97934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4/22/2016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94005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4/22/2016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46108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D80A4771-C6EF-4B99-81F4-D30BE4E017A0}" type="datetimeFigureOut">
              <a:rPr lang="en-US" smtClean="0"/>
              <a:pPr algn="r"/>
              <a:t>4/22/2016</a:t>
            </a:fld>
            <a:endParaRPr lang="ko-KR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alt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63045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4/22/2016</a:t>
            </a:fld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0167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4/22/2016</a:t>
            </a:fld>
            <a:endParaRPr 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90232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4/22/2016</a:t>
            </a:fld>
            <a:endParaRPr 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31251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D80A4771-C6EF-4B99-81F4-D30BE4E017A0}" type="datetimeFigureOut">
              <a:rPr lang="en-US" smtClean="0"/>
              <a:pPr algn="r"/>
              <a:t>4/22/2016</a:t>
            </a:fld>
            <a:endParaRPr lang="ko-KR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alt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81094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D80A4771-C6EF-4B99-81F4-D30BE4E017A0}" type="datetimeFigureOut">
              <a:rPr lang="en-US" smtClean="0"/>
              <a:pPr algn="r"/>
              <a:t>4/22/2016</a:t>
            </a:fld>
            <a:endParaRPr lang="ko-KR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alt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36979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D80A4771-C6EF-4B99-81F4-D30BE4E017A0}" type="datetimeFigureOut">
              <a:rPr lang="en-US" smtClean="0"/>
              <a:pPr algn="r"/>
              <a:t>4/22/2016</a:t>
            </a:fld>
            <a:endParaRPr lang="ko-KR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alt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77581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Connect </a:t>
            </a:r>
            <a:r>
              <a:rPr lang="en-US" dirty="0" smtClean="0"/>
              <a:t>4 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627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Instructions:  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Laminate a copy of this page for every pair of students. </a:t>
            </a:r>
          </a:p>
          <a:p>
            <a:r>
              <a:rPr lang="en-US" dirty="0" smtClean="0"/>
              <a:t>Give each pair of students two different colors of white board marker. </a:t>
            </a:r>
          </a:p>
          <a:p>
            <a:r>
              <a:rPr lang="en-US" dirty="0" smtClean="0"/>
              <a:t>Also give each pair of students a dry erase eraser to clean the board for the next group. </a:t>
            </a:r>
          </a:p>
          <a:p>
            <a:endParaRPr lang="en-US" dirty="0"/>
          </a:p>
          <a:p>
            <a:r>
              <a:rPr lang="en-US" dirty="0" smtClean="0"/>
              <a:t>Alternatively, you may print out a copy for each pair that they can use their own pencil or pen.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327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Rock, Paper, Scissors for start.</a:t>
            </a:r>
          </a:p>
          <a:p>
            <a:endParaRPr lang="en-US" dirty="0"/>
          </a:p>
          <a:p>
            <a:r>
              <a:rPr lang="en-US" dirty="0" smtClean="0"/>
              <a:t>Students take turns saying dates and marking them on the paper.  </a:t>
            </a:r>
          </a:p>
          <a:p>
            <a:endParaRPr lang="en-US" dirty="0"/>
          </a:p>
          <a:p>
            <a:r>
              <a:rPr lang="en-US" dirty="0" smtClean="0"/>
              <a:t>Dialogue:</a:t>
            </a:r>
          </a:p>
          <a:p>
            <a:pPr lvl="1"/>
            <a:r>
              <a:rPr lang="en-US" dirty="0" smtClean="0"/>
              <a:t>“What’s the date today?”</a:t>
            </a:r>
          </a:p>
          <a:p>
            <a:pPr lvl="1"/>
            <a:r>
              <a:rPr lang="en-US" dirty="0" smtClean="0"/>
              <a:t>“It’s __________________.”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NOTE:  They must use the date even on the squares with holidays listed on them.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349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1043608" y="0"/>
            <a:ext cx="0" cy="6858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직선 연결선 5"/>
          <p:cNvCxnSpPr/>
          <p:nvPr/>
        </p:nvCxnSpPr>
        <p:spPr>
          <a:xfrm>
            <a:off x="2051720" y="0"/>
            <a:ext cx="0" cy="6858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3059832" y="0"/>
            <a:ext cx="0" cy="6858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>
            <a:off x="4067944" y="0"/>
            <a:ext cx="0" cy="6858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5076056" y="0"/>
            <a:ext cx="0" cy="6858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>
            <a:off x="6084168" y="0"/>
            <a:ext cx="0" cy="6858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>
            <a:off x="7092280" y="0"/>
            <a:ext cx="0" cy="6858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>
            <a:off x="8100392" y="0"/>
            <a:ext cx="0" cy="6858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0" y="1556792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직선 연결선 17"/>
          <p:cNvCxnSpPr/>
          <p:nvPr/>
        </p:nvCxnSpPr>
        <p:spPr>
          <a:xfrm>
            <a:off x="0" y="2348880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>
            <a:off x="0" y="3140968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직선 연결선 19"/>
          <p:cNvCxnSpPr/>
          <p:nvPr/>
        </p:nvCxnSpPr>
        <p:spPr>
          <a:xfrm>
            <a:off x="0" y="3861048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>
            <a:off x="0" y="4653136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직선 연결선 21"/>
          <p:cNvCxnSpPr/>
          <p:nvPr/>
        </p:nvCxnSpPr>
        <p:spPr>
          <a:xfrm>
            <a:off x="0" y="544522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직선 연결선 22"/>
          <p:cNvCxnSpPr/>
          <p:nvPr/>
        </p:nvCxnSpPr>
        <p:spPr>
          <a:xfrm>
            <a:off x="0" y="6237312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제목 1"/>
          <p:cNvSpPr txBox="1">
            <a:spLocks/>
          </p:cNvSpPr>
          <p:nvPr/>
        </p:nvSpPr>
        <p:spPr>
          <a:xfrm>
            <a:off x="18256" y="33288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May 5</a:t>
            </a:r>
            <a:endParaRPr lang="en-US" sz="1800" dirty="0"/>
          </a:p>
        </p:txBody>
      </p:sp>
      <p:sp>
        <p:nvSpPr>
          <p:cNvPr id="25" name="제목 1"/>
          <p:cNvSpPr txBox="1">
            <a:spLocks/>
          </p:cNvSpPr>
          <p:nvPr/>
        </p:nvSpPr>
        <p:spPr>
          <a:xfrm>
            <a:off x="1026368" y="44624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Jun. 9</a:t>
            </a:r>
            <a:endParaRPr lang="en-US" sz="1800" dirty="0"/>
          </a:p>
        </p:txBody>
      </p:sp>
      <p:sp>
        <p:nvSpPr>
          <p:cNvPr id="26" name="제목 1"/>
          <p:cNvSpPr txBox="1">
            <a:spLocks/>
          </p:cNvSpPr>
          <p:nvPr/>
        </p:nvSpPr>
        <p:spPr>
          <a:xfrm>
            <a:off x="2022441" y="41035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Dec. 18</a:t>
            </a:r>
            <a:endParaRPr lang="en-US" sz="1800" dirty="0"/>
          </a:p>
        </p:txBody>
      </p:sp>
      <p:sp>
        <p:nvSpPr>
          <p:cNvPr id="27" name="제목 1"/>
          <p:cNvSpPr txBox="1">
            <a:spLocks/>
          </p:cNvSpPr>
          <p:nvPr/>
        </p:nvSpPr>
        <p:spPr>
          <a:xfrm>
            <a:off x="3059832" y="29699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April Fools Day</a:t>
            </a:r>
            <a:endParaRPr lang="en-US" sz="1800" dirty="0"/>
          </a:p>
        </p:txBody>
      </p:sp>
      <p:sp>
        <p:nvSpPr>
          <p:cNvPr id="28" name="제목 1"/>
          <p:cNvSpPr txBox="1">
            <a:spLocks/>
          </p:cNvSpPr>
          <p:nvPr/>
        </p:nvSpPr>
        <p:spPr>
          <a:xfrm>
            <a:off x="4067944" y="41035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Feb. 28</a:t>
            </a:r>
            <a:endParaRPr lang="en-US" sz="1800" dirty="0"/>
          </a:p>
        </p:txBody>
      </p:sp>
      <p:sp>
        <p:nvSpPr>
          <p:cNvPr id="29" name="제목 1"/>
          <p:cNvSpPr txBox="1">
            <a:spLocks/>
          </p:cNvSpPr>
          <p:nvPr/>
        </p:nvSpPr>
        <p:spPr>
          <a:xfrm>
            <a:off x="5064017" y="37446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Sep. 2</a:t>
            </a:r>
            <a:endParaRPr lang="en-US" sz="1800" dirty="0"/>
          </a:p>
        </p:txBody>
      </p:sp>
      <p:sp>
        <p:nvSpPr>
          <p:cNvPr id="30" name="제목 1"/>
          <p:cNvSpPr txBox="1">
            <a:spLocks/>
          </p:cNvSpPr>
          <p:nvPr/>
        </p:nvSpPr>
        <p:spPr>
          <a:xfrm>
            <a:off x="6108444" y="33288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Jan. 30</a:t>
            </a:r>
            <a:endParaRPr lang="en-US" sz="1800" dirty="0"/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7116556" y="44624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Jul. 13</a:t>
            </a:r>
            <a:endParaRPr lang="en-US" sz="1800" dirty="0"/>
          </a:p>
        </p:txBody>
      </p:sp>
      <p:sp>
        <p:nvSpPr>
          <p:cNvPr id="32" name="제목 1"/>
          <p:cNvSpPr txBox="1">
            <a:spLocks/>
          </p:cNvSpPr>
          <p:nvPr/>
        </p:nvSpPr>
        <p:spPr>
          <a:xfrm>
            <a:off x="8112629" y="41035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/>
              <a:t>Valentine’s Day </a:t>
            </a:r>
            <a:endParaRPr lang="en-US" sz="1400" dirty="0"/>
          </a:p>
        </p:txBody>
      </p:sp>
      <p:sp>
        <p:nvSpPr>
          <p:cNvPr id="33" name="제목 1"/>
          <p:cNvSpPr txBox="1">
            <a:spLocks/>
          </p:cNvSpPr>
          <p:nvPr/>
        </p:nvSpPr>
        <p:spPr>
          <a:xfrm>
            <a:off x="0" y="838518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Apr. 20</a:t>
            </a:r>
            <a:endParaRPr lang="en-US" sz="1800" dirty="0"/>
          </a:p>
        </p:txBody>
      </p:sp>
      <p:sp>
        <p:nvSpPr>
          <p:cNvPr id="34" name="제목 1"/>
          <p:cNvSpPr txBox="1">
            <a:spLocks/>
          </p:cNvSpPr>
          <p:nvPr/>
        </p:nvSpPr>
        <p:spPr>
          <a:xfrm>
            <a:off x="1008112" y="849854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Aug. 16</a:t>
            </a:r>
            <a:endParaRPr lang="en-US" sz="1800" dirty="0"/>
          </a:p>
        </p:txBody>
      </p:sp>
      <p:sp>
        <p:nvSpPr>
          <p:cNvPr id="35" name="제목 1"/>
          <p:cNvSpPr txBox="1">
            <a:spLocks/>
          </p:cNvSpPr>
          <p:nvPr/>
        </p:nvSpPr>
        <p:spPr>
          <a:xfrm>
            <a:off x="2004185" y="846265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Oct. 27</a:t>
            </a:r>
            <a:endParaRPr lang="en-US" sz="1800" dirty="0"/>
          </a:p>
        </p:txBody>
      </p:sp>
      <p:sp>
        <p:nvSpPr>
          <p:cNvPr id="36" name="제목 1"/>
          <p:cNvSpPr txBox="1">
            <a:spLocks/>
          </p:cNvSpPr>
          <p:nvPr/>
        </p:nvSpPr>
        <p:spPr>
          <a:xfrm>
            <a:off x="3041576" y="834929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Nov. 12</a:t>
            </a:r>
            <a:endParaRPr lang="en-US" sz="1800" dirty="0"/>
          </a:p>
        </p:txBody>
      </p:sp>
      <p:sp>
        <p:nvSpPr>
          <p:cNvPr id="37" name="제목 1"/>
          <p:cNvSpPr txBox="1">
            <a:spLocks/>
          </p:cNvSpPr>
          <p:nvPr/>
        </p:nvSpPr>
        <p:spPr>
          <a:xfrm>
            <a:off x="4049688" y="846265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New Year’s Day</a:t>
            </a:r>
            <a:endParaRPr lang="en-US" sz="1800" dirty="0"/>
          </a:p>
        </p:txBody>
      </p:sp>
      <p:sp>
        <p:nvSpPr>
          <p:cNvPr id="38" name="제목 1"/>
          <p:cNvSpPr txBox="1">
            <a:spLocks/>
          </p:cNvSpPr>
          <p:nvPr/>
        </p:nvSpPr>
        <p:spPr>
          <a:xfrm>
            <a:off x="5045761" y="842676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Mar. 31</a:t>
            </a:r>
            <a:endParaRPr lang="en-US" sz="1800" dirty="0"/>
          </a:p>
        </p:txBody>
      </p:sp>
      <p:sp>
        <p:nvSpPr>
          <p:cNvPr id="39" name="제목 1"/>
          <p:cNvSpPr txBox="1">
            <a:spLocks/>
          </p:cNvSpPr>
          <p:nvPr/>
        </p:nvSpPr>
        <p:spPr>
          <a:xfrm>
            <a:off x="6090188" y="838518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Aug. 9</a:t>
            </a:r>
            <a:endParaRPr lang="en-US" sz="1800" dirty="0"/>
          </a:p>
        </p:txBody>
      </p:sp>
      <p:sp>
        <p:nvSpPr>
          <p:cNvPr id="40" name="제목 1"/>
          <p:cNvSpPr txBox="1">
            <a:spLocks/>
          </p:cNvSpPr>
          <p:nvPr/>
        </p:nvSpPr>
        <p:spPr>
          <a:xfrm>
            <a:off x="7098300" y="849854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Feb. 13</a:t>
            </a:r>
            <a:endParaRPr lang="en-US" sz="1800" dirty="0"/>
          </a:p>
        </p:txBody>
      </p:sp>
      <p:sp>
        <p:nvSpPr>
          <p:cNvPr id="41" name="제목 1"/>
          <p:cNvSpPr txBox="1">
            <a:spLocks/>
          </p:cNvSpPr>
          <p:nvPr/>
        </p:nvSpPr>
        <p:spPr>
          <a:xfrm>
            <a:off x="8094373" y="846265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May 5</a:t>
            </a:r>
            <a:endParaRPr lang="en-US" sz="1800" dirty="0"/>
          </a:p>
        </p:txBody>
      </p:sp>
      <p:sp>
        <p:nvSpPr>
          <p:cNvPr id="42" name="제목 1"/>
          <p:cNvSpPr txBox="1">
            <a:spLocks/>
          </p:cNvSpPr>
          <p:nvPr/>
        </p:nvSpPr>
        <p:spPr>
          <a:xfrm>
            <a:off x="0" y="1588315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/>
              <a:t>Children’s Day</a:t>
            </a:r>
            <a:endParaRPr lang="en-US" sz="1600" dirty="0"/>
          </a:p>
        </p:txBody>
      </p:sp>
      <p:sp>
        <p:nvSpPr>
          <p:cNvPr id="43" name="제목 1"/>
          <p:cNvSpPr txBox="1">
            <a:spLocks/>
          </p:cNvSpPr>
          <p:nvPr/>
        </p:nvSpPr>
        <p:spPr>
          <a:xfrm>
            <a:off x="1008112" y="1599651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Jan. 27</a:t>
            </a:r>
            <a:endParaRPr lang="en-US" sz="1800" dirty="0"/>
          </a:p>
        </p:txBody>
      </p:sp>
      <p:sp>
        <p:nvSpPr>
          <p:cNvPr id="44" name="제목 1"/>
          <p:cNvSpPr txBox="1">
            <a:spLocks/>
          </p:cNvSpPr>
          <p:nvPr/>
        </p:nvSpPr>
        <p:spPr>
          <a:xfrm>
            <a:off x="2004185" y="1596062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/>
              <a:t>Christmas</a:t>
            </a:r>
            <a:endParaRPr lang="en-US" sz="1600" dirty="0"/>
          </a:p>
        </p:txBody>
      </p:sp>
      <p:sp>
        <p:nvSpPr>
          <p:cNvPr id="45" name="제목 1"/>
          <p:cNvSpPr txBox="1">
            <a:spLocks/>
          </p:cNvSpPr>
          <p:nvPr/>
        </p:nvSpPr>
        <p:spPr>
          <a:xfrm>
            <a:off x="3041576" y="1584726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Mar. 3</a:t>
            </a:r>
            <a:endParaRPr lang="en-US" sz="1800" dirty="0"/>
          </a:p>
        </p:txBody>
      </p:sp>
      <p:sp>
        <p:nvSpPr>
          <p:cNvPr id="46" name="제목 1"/>
          <p:cNvSpPr txBox="1">
            <a:spLocks/>
          </p:cNvSpPr>
          <p:nvPr/>
        </p:nvSpPr>
        <p:spPr>
          <a:xfrm>
            <a:off x="4049688" y="1596062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May 21</a:t>
            </a:r>
            <a:endParaRPr lang="en-US" sz="1800" dirty="0"/>
          </a:p>
        </p:txBody>
      </p:sp>
      <p:sp>
        <p:nvSpPr>
          <p:cNvPr id="47" name="제목 1"/>
          <p:cNvSpPr txBox="1">
            <a:spLocks/>
          </p:cNvSpPr>
          <p:nvPr/>
        </p:nvSpPr>
        <p:spPr>
          <a:xfrm>
            <a:off x="5045761" y="1592473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Apr. 6</a:t>
            </a:r>
            <a:endParaRPr lang="en-US" sz="1800" dirty="0"/>
          </a:p>
        </p:txBody>
      </p:sp>
      <p:sp>
        <p:nvSpPr>
          <p:cNvPr id="48" name="제목 1"/>
          <p:cNvSpPr txBox="1">
            <a:spLocks/>
          </p:cNvSpPr>
          <p:nvPr/>
        </p:nvSpPr>
        <p:spPr>
          <a:xfrm>
            <a:off x="6090188" y="1588315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Jul. 19</a:t>
            </a:r>
            <a:endParaRPr lang="en-US" sz="1800" dirty="0"/>
          </a:p>
        </p:txBody>
      </p:sp>
      <p:sp>
        <p:nvSpPr>
          <p:cNvPr id="49" name="제목 1"/>
          <p:cNvSpPr txBox="1">
            <a:spLocks/>
          </p:cNvSpPr>
          <p:nvPr/>
        </p:nvSpPr>
        <p:spPr>
          <a:xfrm>
            <a:off x="7046580" y="1599651"/>
            <a:ext cx="1095328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 smtClean="0"/>
              <a:t>Independence Movement Day </a:t>
            </a:r>
            <a:endParaRPr lang="en-US" sz="1200" dirty="0"/>
          </a:p>
        </p:txBody>
      </p:sp>
      <p:sp>
        <p:nvSpPr>
          <p:cNvPr id="50" name="제목 1"/>
          <p:cNvSpPr txBox="1">
            <a:spLocks/>
          </p:cNvSpPr>
          <p:nvPr/>
        </p:nvSpPr>
        <p:spPr>
          <a:xfrm>
            <a:off x="8094373" y="1596062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Oct. 24</a:t>
            </a:r>
            <a:endParaRPr lang="en-US" sz="1800" dirty="0"/>
          </a:p>
        </p:txBody>
      </p:sp>
      <p:sp>
        <p:nvSpPr>
          <p:cNvPr id="51" name="제목 1"/>
          <p:cNvSpPr txBox="1">
            <a:spLocks/>
          </p:cNvSpPr>
          <p:nvPr/>
        </p:nvSpPr>
        <p:spPr>
          <a:xfrm>
            <a:off x="-17240" y="2435813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Sep. 25</a:t>
            </a:r>
            <a:endParaRPr lang="en-US" sz="1800" dirty="0"/>
          </a:p>
        </p:txBody>
      </p:sp>
      <p:sp>
        <p:nvSpPr>
          <p:cNvPr id="52" name="제목 1"/>
          <p:cNvSpPr txBox="1">
            <a:spLocks/>
          </p:cNvSpPr>
          <p:nvPr/>
        </p:nvSpPr>
        <p:spPr>
          <a:xfrm>
            <a:off x="1026368" y="2447149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Feb. 8</a:t>
            </a:r>
            <a:endParaRPr lang="en-US" sz="1800" dirty="0"/>
          </a:p>
        </p:txBody>
      </p:sp>
      <p:sp>
        <p:nvSpPr>
          <p:cNvPr id="53" name="제목 1"/>
          <p:cNvSpPr txBox="1">
            <a:spLocks/>
          </p:cNvSpPr>
          <p:nvPr/>
        </p:nvSpPr>
        <p:spPr>
          <a:xfrm>
            <a:off x="1986945" y="2443560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Dec. 16</a:t>
            </a:r>
            <a:endParaRPr lang="en-US" sz="1800" dirty="0"/>
          </a:p>
        </p:txBody>
      </p:sp>
      <p:sp>
        <p:nvSpPr>
          <p:cNvPr id="54" name="제목 1"/>
          <p:cNvSpPr txBox="1">
            <a:spLocks/>
          </p:cNvSpPr>
          <p:nvPr/>
        </p:nvSpPr>
        <p:spPr>
          <a:xfrm>
            <a:off x="3024336" y="2432224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err="1" smtClean="0"/>
              <a:t>Peppero</a:t>
            </a:r>
            <a:r>
              <a:rPr lang="en-US" sz="1800" dirty="0" smtClean="0"/>
              <a:t> Day </a:t>
            </a:r>
            <a:endParaRPr lang="en-US" sz="1800" dirty="0"/>
          </a:p>
        </p:txBody>
      </p:sp>
      <p:sp>
        <p:nvSpPr>
          <p:cNvPr id="55" name="제목 1"/>
          <p:cNvSpPr txBox="1">
            <a:spLocks/>
          </p:cNvSpPr>
          <p:nvPr/>
        </p:nvSpPr>
        <p:spPr>
          <a:xfrm>
            <a:off x="4032448" y="2443560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Jun. 29</a:t>
            </a:r>
            <a:endParaRPr lang="en-US" sz="1800" dirty="0"/>
          </a:p>
        </p:txBody>
      </p:sp>
      <p:sp>
        <p:nvSpPr>
          <p:cNvPr id="56" name="제목 1"/>
          <p:cNvSpPr txBox="1">
            <a:spLocks/>
          </p:cNvSpPr>
          <p:nvPr/>
        </p:nvSpPr>
        <p:spPr>
          <a:xfrm>
            <a:off x="5028521" y="2439971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Nov. 1</a:t>
            </a:r>
            <a:endParaRPr lang="en-US" sz="1800" dirty="0"/>
          </a:p>
        </p:txBody>
      </p:sp>
      <p:sp>
        <p:nvSpPr>
          <p:cNvPr id="57" name="제목 1"/>
          <p:cNvSpPr txBox="1">
            <a:spLocks/>
          </p:cNvSpPr>
          <p:nvPr/>
        </p:nvSpPr>
        <p:spPr>
          <a:xfrm>
            <a:off x="6072948" y="2435813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Jan. 30</a:t>
            </a:r>
            <a:endParaRPr lang="en-US" sz="1800" dirty="0"/>
          </a:p>
        </p:txBody>
      </p:sp>
      <p:sp>
        <p:nvSpPr>
          <p:cNvPr id="58" name="제목 1"/>
          <p:cNvSpPr txBox="1">
            <a:spLocks/>
          </p:cNvSpPr>
          <p:nvPr/>
        </p:nvSpPr>
        <p:spPr>
          <a:xfrm>
            <a:off x="7081060" y="2447149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Oct. 3</a:t>
            </a:r>
            <a:endParaRPr lang="en-US" sz="1800" dirty="0"/>
          </a:p>
        </p:txBody>
      </p:sp>
      <p:sp>
        <p:nvSpPr>
          <p:cNvPr id="59" name="제목 1"/>
          <p:cNvSpPr txBox="1">
            <a:spLocks/>
          </p:cNvSpPr>
          <p:nvPr/>
        </p:nvSpPr>
        <p:spPr>
          <a:xfrm>
            <a:off x="8077133" y="2443560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Aug. 17</a:t>
            </a:r>
            <a:endParaRPr lang="en-US" sz="1800" dirty="0"/>
          </a:p>
        </p:txBody>
      </p:sp>
      <p:sp>
        <p:nvSpPr>
          <p:cNvPr id="60" name="제목 1"/>
          <p:cNvSpPr txBox="1">
            <a:spLocks/>
          </p:cNvSpPr>
          <p:nvPr/>
        </p:nvSpPr>
        <p:spPr>
          <a:xfrm>
            <a:off x="-34480" y="3155893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Jun. 6</a:t>
            </a:r>
            <a:endParaRPr lang="en-US" sz="1800" dirty="0"/>
          </a:p>
        </p:txBody>
      </p:sp>
      <p:sp>
        <p:nvSpPr>
          <p:cNvPr id="61" name="제목 1"/>
          <p:cNvSpPr txBox="1">
            <a:spLocks/>
          </p:cNvSpPr>
          <p:nvPr/>
        </p:nvSpPr>
        <p:spPr>
          <a:xfrm>
            <a:off x="1026368" y="3167229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/>
              <a:t>Halloween </a:t>
            </a:r>
            <a:endParaRPr lang="en-US" sz="1400" dirty="0"/>
          </a:p>
        </p:txBody>
      </p:sp>
      <p:sp>
        <p:nvSpPr>
          <p:cNvPr id="62" name="제목 1"/>
          <p:cNvSpPr txBox="1">
            <a:spLocks/>
          </p:cNvSpPr>
          <p:nvPr/>
        </p:nvSpPr>
        <p:spPr>
          <a:xfrm>
            <a:off x="1969705" y="3163640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May 19</a:t>
            </a:r>
            <a:endParaRPr lang="en-US" sz="1800" dirty="0"/>
          </a:p>
        </p:txBody>
      </p:sp>
      <p:sp>
        <p:nvSpPr>
          <p:cNvPr id="63" name="제목 1"/>
          <p:cNvSpPr txBox="1">
            <a:spLocks/>
          </p:cNvSpPr>
          <p:nvPr/>
        </p:nvSpPr>
        <p:spPr>
          <a:xfrm>
            <a:off x="3007096" y="3152304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Nov. 27</a:t>
            </a:r>
            <a:endParaRPr lang="en-US" sz="1800" dirty="0"/>
          </a:p>
        </p:txBody>
      </p:sp>
      <p:sp>
        <p:nvSpPr>
          <p:cNvPr id="64" name="제목 1"/>
          <p:cNvSpPr txBox="1">
            <a:spLocks/>
          </p:cNvSpPr>
          <p:nvPr/>
        </p:nvSpPr>
        <p:spPr>
          <a:xfrm>
            <a:off x="4015208" y="3163640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Mar. 22</a:t>
            </a:r>
            <a:endParaRPr lang="en-US" sz="1800" dirty="0"/>
          </a:p>
        </p:txBody>
      </p:sp>
      <p:sp>
        <p:nvSpPr>
          <p:cNvPr id="65" name="제목 1"/>
          <p:cNvSpPr txBox="1">
            <a:spLocks/>
          </p:cNvSpPr>
          <p:nvPr/>
        </p:nvSpPr>
        <p:spPr>
          <a:xfrm>
            <a:off x="5011281" y="3160051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Feb. 6</a:t>
            </a:r>
            <a:endParaRPr lang="en-US" sz="1800" dirty="0"/>
          </a:p>
        </p:txBody>
      </p:sp>
      <p:sp>
        <p:nvSpPr>
          <p:cNvPr id="66" name="제목 1"/>
          <p:cNvSpPr txBox="1">
            <a:spLocks/>
          </p:cNvSpPr>
          <p:nvPr/>
        </p:nvSpPr>
        <p:spPr>
          <a:xfrm>
            <a:off x="6055708" y="3155893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Apr. 23</a:t>
            </a:r>
            <a:endParaRPr lang="en-US" sz="1800" dirty="0"/>
          </a:p>
        </p:txBody>
      </p:sp>
      <p:sp>
        <p:nvSpPr>
          <p:cNvPr id="67" name="제목 1"/>
          <p:cNvSpPr txBox="1">
            <a:spLocks/>
          </p:cNvSpPr>
          <p:nvPr/>
        </p:nvSpPr>
        <p:spPr>
          <a:xfrm>
            <a:off x="7063820" y="3167229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Jul. 1</a:t>
            </a:r>
            <a:endParaRPr lang="en-US" sz="1800" dirty="0"/>
          </a:p>
        </p:txBody>
      </p:sp>
      <p:sp>
        <p:nvSpPr>
          <p:cNvPr id="68" name="제목 1"/>
          <p:cNvSpPr txBox="1">
            <a:spLocks/>
          </p:cNvSpPr>
          <p:nvPr/>
        </p:nvSpPr>
        <p:spPr>
          <a:xfrm>
            <a:off x="8059893" y="3163640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New Year’s Eve </a:t>
            </a:r>
            <a:endParaRPr lang="en-US" sz="1800" dirty="0"/>
          </a:p>
        </p:txBody>
      </p:sp>
      <p:sp>
        <p:nvSpPr>
          <p:cNvPr id="69" name="제목 1"/>
          <p:cNvSpPr txBox="1">
            <a:spLocks/>
          </p:cNvSpPr>
          <p:nvPr/>
        </p:nvSpPr>
        <p:spPr>
          <a:xfrm>
            <a:off x="-51720" y="3916035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Dec. 18</a:t>
            </a:r>
            <a:endParaRPr lang="en-US" sz="1800" dirty="0"/>
          </a:p>
        </p:txBody>
      </p:sp>
      <p:sp>
        <p:nvSpPr>
          <p:cNvPr id="70" name="제목 1"/>
          <p:cNvSpPr txBox="1">
            <a:spLocks/>
          </p:cNvSpPr>
          <p:nvPr/>
        </p:nvSpPr>
        <p:spPr>
          <a:xfrm>
            <a:off x="956392" y="3927371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Jun. 30</a:t>
            </a:r>
            <a:endParaRPr lang="en-US" sz="1800" dirty="0"/>
          </a:p>
        </p:txBody>
      </p:sp>
      <p:sp>
        <p:nvSpPr>
          <p:cNvPr id="71" name="제목 1"/>
          <p:cNvSpPr txBox="1">
            <a:spLocks/>
          </p:cNvSpPr>
          <p:nvPr/>
        </p:nvSpPr>
        <p:spPr>
          <a:xfrm>
            <a:off x="1952465" y="3923782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Oct. 1</a:t>
            </a:r>
            <a:endParaRPr lang="en-US" sz="1800" dirty="0"/>
          </a:p>
        </p:txBody>
      </p:sp>
      <p:sp>
        <p:nvSpPr>
          <p:cNvPr id="72" name="제목 1"/>
          <p:cNvSpPr txBox="1">
            <a:spLocks/>
          </p:cNvSpPr>
          <p:nvPr/>
        </p:nvSpPr>
        <p:spPr>
          <a:xfrm>
            <a:off x="2989856" y="3912446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Jul. 13</a:t>
            </a:r>
            <a:endParaRPr lang="en-US" sz="1800" dirty="0"/>
          </a:p>
        </p:txBody>
      </p:sp>
      <p:sp>
        <p:nvSpPr>
          <p:cNvPr id="73" name="제목 1"/>
          <p:cNvSpPr txBox="1">
            <a:spLocks/>
          </p:cNvSpPr>
          <p:nvPr/>
        </p:nvSpPr>
        <p:spPr>
          <a:xfrm>
            <a:off x="3997968" y="3923782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Aug. 14</a:t>
            </a:r>
            <a:endParaRPr lang="en-US" sz="1800" dirty="0"/>
          </a:p>
        </p:txBody>
      </p:sp>
      <p:sp>
        <p:nvSpPr>
          <p:cNvPr id="74" name="제목 1"/>
          <p:cNvSpPr txBox="1">
            <a:spLocks/>
          </p:cNvSpPr>
          <p:nvPr/>
        </p:nvSpPr>
        <p:spPr>
          <a:xfrm>
            <a:off x="4994041" y="3920193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Parent’s Day</a:t>
            </a:r>
            <a:endParaRPr lang="en-US" sz="1800" dirty="0"/>
          </a:p>
        </p:txBody>
      </p:sp>
      <p:sp>
        <p:nvSpPr>
          <p:cNvPr id="75" name="제목 1"/>
          <p:cNvSpPr txBox="1">
            <a:spLocks/>
          </p:cNvSpPr>
          <p:nvPr/>
        </p:nvSpPr>
        <p:spPr>
          <a:xfrm>
            <a:off x="6038468" y="3916035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Mar. 21</a:t>
            </a:r>
            <a:endParaRPr lang="en-US" sz="1800" dirty="0"/>
          </a:p>
        </p:txBody>
      </p:sp>
      <p:sp>
        <p:nvSpPr>
          <p:cNvPr id="76" name="제목 1"/>
          <p:cNvSpPr txBox="1">
            <a:spLocks/>
          </p:cNvSpPr>
          <p:nvPr/>
        </p:nvSpPr>
        <p:spPr>
          <a:xfrm>
            <a:off x="7046580" y="3927371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Nov. 5</a:t>
            </a:r>
            <a:endParaRPr lang="en-US" sz="1800" dirty="0"/>
          </a:p>
        </p:txBody>
      </p:sp>
      <p:sp>
        <p:nvSpPr>
          <p:cNvPr id="77" name="제목 1"/>
          <p:cNvSpPr txBox="1">
            <a:spLocks/>
          </p:cNvSpPr>
          <p:nvPr/>
        </p:nvSpPr>
        <p:spPr>
          <a:xfrm>
            <a:off x="8042653" y="3923782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Dec. 8</a:t>
            </a:r>
            <a:endParaRPr lang="en-US" sz="1800" dirty="0"/>
          </a:p>
        </p:txBody>
      </p:sp>
      <p:sp>
        <p:nvSpPr>
          <p:cNvPr id="78" name="제목 1"/>
          <p:cNvSpPr txBox="1">
            <a:spLocks/>
          </p:cNvSpPr>
          <p:nvPr/>
        </p:nvSpPr>
        <p:spPr>
          <a:xfrm>
            <a:off x="-34480" y="4698848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Nov. 30</a:t>
            </a:r>
            <a:endParaRPr lang="en-US" sz="1800" dirty="0"/>
          </a:p>
        </p:txBody>
      </p:sp>
      <p:sp>
        <p:nvSpPr>
          <p:cNvPr id="79" name="제목 1"/>
          <p:cNvSpPr txBox="1">
            <a:spLocks/>
          </p:cNvSpPr>
          <p:nvPr/>
        </p:nvSpPr>
        <p:spPr>
          <a:xfrm>
            <a:off x="973632" y="4710184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Jul. 22</a:t>
            </a:r>
            <a:endParaRPr lang="en-US" sz="1800" dirty="0"/>
          </a:p>
        </p:txBody>
      </p:sp>
      <p:sp>
        <p:nvSpPr>
          <p:cNvPr id="80" name="제목 1"/>
          <p:cNvSpPr txBox="1">
            <a:spLocks/>
          </p:cNvSpPr>
          <p:nvPr/>
        </p:nvSpPr>
        <p:spPr>
          <a:xfrm>
            <a:off x="2034480" y="4706595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/>
              <a:t>Teacher’s Day </a:t>
            </a:r>
            <a:endParaRPr lang="en-US" sz="1600" dirty="0"/>
          </a:p>
        </p:txBody>
      </p:sp>
      <p:sp>
        <p:nvSpPr>
          <p:cNvPr id="81" name="제목 1"/>
          <p:cNvSpPr txBox="1">
            <a:spLocks/>
          </p:cNvSpPr>
          <p:nvPr/>
        </p:nvSpPr>
        <p:spPr>
          <a:xfrm>
            <a:off x="3007096" y="4695259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May </a:t>
            </a:r>
            <a:r>
              <a:rPr lang="en-US" sz="1800" dirty="0" smtClean="0"/>
              <a:t>23</a:t>
            </a:r>
            <a:endParaRPr lang="en-US" sz="1800" dirty="0"/>
          </a:p>
        </p:txBody>
      </p:sp>
      <p:sp>
        <p:nvSpPr>
          <p:cNvPr id="82" name="제목 1"/>
          <p:cNvSpPr txBox="1">
            <a:spLocks/>
          </p:cNvSpPr>
          <p:nvPr/>
        </p:nvSpPr>
        <p:spPr>
          <a:xfrm>
            <a:off x="4015208" y="4706595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Jan. 29</a:t>
            </a:r>
            <a:endParaRPr lang="en-US" sz="1800" dirty="0"/>
          </a:p>
        </p:txBody>
      </p:sp>
      <p:sp>
        <p:nvSpPr>
          <p:cNvPr id="83" name="제목 1"/>
          <p:cNvSpPr txBox="1">
            <a:spLocks/>
          </p:cNvSpPr>
          <p:nvPr/>
        </p:nvSpPr>
        <p:spPr>
          <a:xfrm>
            <a:off x="5011281" y="4703006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Dec. 30</a:t>
            </a:r>
            <a:endParaRPr lang="en-US" sz="1800" dirty="0"/>
          </a:p>
        </p:txBody>
      </p:sp>
      <p:sp>
        <p:nvSpPr>
          <p:cNvPr id="84" name="제목 1"/>
          <p:cNvSpPr txBox="1">
            <a:spLocks/>
          </p:cNvSpPr>
          <p:nvPr/>
        </p:nvSpPr>
        <p:spPr>
          <a:xfrm>
            <a:off x="6055708" y="4698848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Feb. 2</a:t>
            </a:r>
            <a:endParaRPr lang="en-US" sz="1800" dirty="0"/>
          </a:p>
        </p:txBody>
      </p:sp>
      <p:sp>
        <p:nvSpPr>
          <p:cNvPr id="85" name="제목 1"/>
          <p:cNvSpPr txBox="1">
            <a:spLocks/>
          </p:cNvSpPr>
          <p:nvPr/>
        </p:nvSpPr>
        <p:spPr>
          <a:xfrm>
            <a:off x="7063820" y="4710184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Aug. 7</a:t>
            </a:r>
            <a:endParaRPr lang="en-US" sz="1800" dirty="0"/>
          </a:p>
        </p:txBody>
      </p:sp>
      <p:sp>
        <p:nvSpPr>
          <p:cNvPr id="86" name="제목 1"/>
          <p:cNvSpPr txBox="1">
            <a:spLocks/>
          </p:cNvSpPr>
          <p:nvPr/>
        </p:nvSpPr>
        <p:spPr>
          <a:xfrm>
            <a:off x="8059893" y="4706595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May 18</a:t>
            </a:r>
            <a:endParaRPr lang="en-US" sz="1800" dirty="0"/>
          </a:p>
        </p:txBody>
      </p:sp>
      <p:sp>
        <p:nvSpPr>
          <p:cNvPr id="87" name="제목 1"/>
          <p:cNvSpPr txBox="1">
            <a:spLocks/>
          </p:cNvSpPr>
          <p:nvPr/>
        </p:nvSpPr>
        <p:spPr>
          <a:xfrm>
            <a:off x="7512" y="5502271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Apr. 11</a:t>
            </a:r>
            <a:endParaRPr lang="en-US" sz="1800" dirty="0"/>
          </a:p>
        </p:txBody>
      </p:sp>
      <p:sp>
        <p:nvSpPr>
          <p:cNvPr id="88" name="제목 1"/>
          <p:cNvSpPr txBox="1">
            <a:spLocks/>
          </p:cNvSpPr>
          <p:nvPr/>
        </p:nvSpPr>
        <p:spPr>
          <a:xfrm>
            <a:off x="1015624" y="5513607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May 6</a:t>
            </a:r>
            <a:endParaRPr lang="en-US" sz="1800" dirty="0"/>
          </a:p>
        </p:txBody>
      </p:sp>
      <p:sp>
        <p:nvSpPr>
          <p:cNvPr id="89" name="제목 1"/>
          <p:cNvSpPr txBox="1">
            <a:spLocks/>
          </p:cNvSpPr>
          <p:nvPr/>
        </p:nvSpPr>
        <p:spPr>
          <a:xfrm>
            <a:off x="2011697" y="5510018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Aug. 4</a:t>
            </a:r>
            <a:endParaRPr lang="en-US" sz="1800" dirty="0"/>
          </a:p>
        </p:txBody>
      </p:sp>
      <p:sp>
        <p:nvSpPr>
          <p:cNvPr id="90" name="제목 1"/>
          <p:cNvSpPr txBox="1">
            <a:spLocks/>
          </p:cNvSpPr>
          <p:nvPr/>
        </p:nvSpPr>
        <p:spPr>
          <a:xfrm>
            <a:off x="3049088" y="5498682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Apr. 8</a:t>
            </a:r>
            <a:endParaRPr lang="en-US" sz="1800" dirty="0"/>
          </a:p>
        </p:txBody>
      </p:sp>
      <p:sp>
        <p:nvSpPr>
          <p:cNvPr id="91" name="제목 1"/>
          <p:cNvSpPr txBox="1">
            <a:spLocks/>
          </p:cNvSpPr>
          <p:nvPr/>
        </p:nvSpPr>
        <p:spPr>
          <a:xfrm>
            <a:off x="4057200" y="5510018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Nov. 9</a:t>
            </a:r>
            <a:endParaRPr lang="en-US" sz="1800" dirty="0"/>
          </a:p>
        </p:txBody>
      </p:sp>
      <p:sp>
        <p:nvSpPr>
          <p:cNvPr id="92" name="제목 1"/>
          <p:cNvSpPr txBox="1">
            <a:spLocks/>
          </p:cNvSpPr>
          <p:nvPr/>
        </p:nvSpPr>
        <p:spPr>
          <a:xfrm>
            <a:off x="5053273" y="5506429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Jul. </a:t>
            </a:r>
            <a:r>
              <a:rPr lang="en-US" sz="1800" dirty="0" smtClean="0"/>
              <a:t>14</a:t>
            </a:r>
            <a:endParaRPr lang="en-US" sz="1800" dirty="0"/>
          </a:p>
        </p:txBody>
      </p:sp>
      <p:sp>
        <p:nvSpPr>
          <p:cNvPr id="93" name="제목 1"/>
          <p:cNvSpPr txBox="1">
            <a:spLocks/>
          </p:cNvSpPr>
          <p:nvPr/>
        </p:nvSpPr>
        <p:spPr>
          <a:xfrm>
            <a:off x="6097700" y="5502271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/>
              <a:t>Liberation Day </a:t>
            </a:r>
            <a:endParaRPr lang="en-US" sz="1600" dirty="0"/>
          </a:p>
        </p:txBody>
      </p:sp>
      <p:sp>
        <p:nvSpPr>
          <p:cNvPr id="94" name="제목 1"/>
          <p:cNvSpPr txBox="1">
            <a:spLocks/>
          </p:cNvSpPr>
          <p:nvPr/>
        </p:nvSpPr>
        <p:spPr>
          <a:xfrm>
            <a:off x="7105812" y="5513607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Apr. 23</a:t>
            </a:r>
            <a:endParaRPr lang="en-US" sz="1800" dirty="0"/>
          </a:p>
        </p:txBody>
      </p:sp>
      <p:sp>
        <p:nvSpPr>
          <p:cNvPr id="95" name="제목 1"/>
          <p:cNvSpPr txBox="1">
            <a:spLocks/>
          </p:cNvSpPr>
          <p:nvPr/>
        </p:nvSpPr>
        <p:spPr>
          <a:xfrm>
            <a:off x="8101885" y="5510018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Jan. 2</a:t>
            </a:r>
            <a:endParaRPr lang="en-US" sz="1800" dirty="0"/>
          </a:p>
        </p:txBody>
      </p:sp>
      <p:sp>
        <p:nvSpPr>
          <p:cNvPr id="96" name="제목 1"/>
          <p:cNvSpPr txBox="1">
            <a:spLocks/>
          </p:cNvSpPr>
          <p:nvPr/>
        </p:nvSpPr>
        <p:spPr>
          <a:xfrm>
            <a:off x="-6421" y="6256359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Oct. </a:t>
            </a:r>
            <a:r>
              <a:rPr lang="en-US" sz="1800" dirty="0"/>
              <a:t>5</a:t>
            </a:r>
            <a:endParaRPr lang="en-US" sz="1800" dirty="0"/>
          </a:p>
        </p:txBody>
      </p:sp>
      <p:sp>
        <p:nvSpPr>
          <p:cNvPr id="97" name="제목 1"/>
          <p:cNvSpPr txBox="1">
            <a:spLocks/>
          </p:cNvSpPr>
          <p:nvPr/>
        </p:nvSpPr>
        <p:spPr>
          <a:xfrm>
            <a:off x="1001691" y="6267695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Jun. 17</a:t>
            </a:r>
            <a:endParaRPr lang="en-US" sz="1800" dirty="0"/>
          </a:p>
        </p:txBody>
      </p:sp>
      <p:sp>
        <p:nvSpPr>
          <p:cNvPr id="98" name="제목 1"/>
          <p:cNvSpPr txBox="1">
            <a:spLocks/>
          </p:cNvSpPr>
          <p:nvPr/>
        </p:nvSpPr>
        <p:spPr>
          <a:xfrm>
            <a:off x="1997764" y="6264106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Feb. 6</a:t>
            </a:r>
            <a:endParaRPr lang="en-US" sz="1800" dirty="0"/>
          </a:p>
        </p:txBody>
      </p:sp>
      <p:sp>
        <p:nvSpPr>
          <p:cNvPr id="99" name="제목 1"/>
          <p:cNvSpPr txBox="1">
            <a:spLocks/>
          </p:cNvSpPr>
          <p:nvPr/>
        </p:nvSpPr>
        <p:spPr>
          <a:xfrm>
            <a:off x="3035155" y="6252770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Hangeul Day </a:t>
            </a:r>
            <a:endParaRPr lang="en-US" sz="1800" dirty="0"/>
          </a:p>
        </p:txBody>
      </p:sp>
      <p:sp>
        <p:nvSpPr>
          <p:cNvPr id="100" name="제목 1"/>
          <p:cNvSpPr txBox="1">
            <a:spLocks/>
          </p:cNvSpPr>
          <p:nvPr/>
        </p:nvSpPr>
        <p:spPr>
          <a:xfrm>
            <a:off x="4043267" y="6264106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Mar. 12</a:t>
            </a:r>
            <a:endParaRPr lang="en-US" sz="1800" dirty="0"/>
          </a:p>
        </p:txBody>
      </p:sp>
      <p:sp>
        <p:nvSpPr>
          <p:cNvPr id="101" name="제목 1"/>
          <p:cNvSpPr txBox="1">
            <a:spLocks/>
          </p:cNvSpPr>
          <p:nvPr/>
        </p:nvSpPr>
        <p:spPr>
          <a:xfrm>
            <a:off x="5039340" y="6260517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Oct. 10</a:t>
            </a:r>
            <a:endParaRPr lang="en-US" sz="1800" dirty="0"/>
          </a:p>
        </p:txBody>
      </p:sp>
      <p:sp>
        <p:nvSpPr>
          <p:cNvPr id="102" name="제목 1"/>
          <p:cNvSpPr txBox="1">
            <a:spLocks/>
          </p:cNvSpPr>
          <p:nvPr/>
        </p:nvSpPr>
        <p:spPr>
          <a:xfrm>
            <a:off x="6083767" y="6256359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May 9</a:t>
            </a:r>
            <a:endParaRPr lang="en-US" sz="1800" dirty="0"/>
          </a:p>
        </p:txBody>
      </p:sp>
      <p:sp>
        <p:nvSpPr>
          <p:cNvPr id="103" name="제목 1"/>
          <p:cNvSpPr txBox="1">
            <a:spLocks/>
          </p:cNvSpPr>
          <p:nvPr/>
        </p:nvSpPr>
        <p:spPr>
          <a:xfrm>
            <a:off x="7091879" y="6267695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White Day</a:t>
            </a:r>
            <a:endParaRPr lang="en-US" sz="1800" dirty="0"/>
          </a:p>
        </p:txBody>
      </p:sp>
      <p:sp>
        <p:nvSpPr>
          <p:cNvPr id="104" name="제목 1"/>
          <p:cNvSpPr txBox="1">
            <a:spLocks/>
          </p:cNvSpPr>
          <p:nvPr/>
        </p:nvSpPr>
        <p:spPr>
          <a:xfrm>
            <a:off x="8087952" y="6264106"/>
            <a:ext cx="1025352" cy="731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Feb. 24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4749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D4739E5-787F-44BC-A331-86DE10DC000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341</Words>
  <Application>Microsoft Office PowerPoint</Application>
  <PresentationFormat>화면 슬라이드 쇼(4:3)</PresentationFormat>
  <Paragraphs>99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9" baseType="lpstr">
      <vt:lpstr>맑은 고딕</vt:lpstr>
      <vt:lpstr>Arial</vt:lpstr>
      <vt:lpstr>Calibri</vt:lpstr>
      <vt:lpstr>Calibri Light</vt:lpstr>
      <vt:lpstr>Office 테마</vt:lpstr>
      <vt:lpstr>Connect 4 </vt:lpstr>
      <vt:lpstr>Instructions:  </vt:lpstr>
      <vt:lpstr>Rules 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2016-04-21T04:20:22Z</dcterms:created>
  <dcterms:modified xsi:type="dcterms:W3CDTF">2016-04-21T23:40:35Z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TC100822959990</vt:lpwstr>
  </property>
</Properties>
</file>