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7" r:id="rId5"/>
    <p:sldId id="261" r:id="rId6"/>
    <p:sldId id="26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84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0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01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1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15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9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56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03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377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89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5805A-6756-42F0-834A-0A47C80EDF5A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B006E-920C-4A73-A36A-95D676A791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52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Happy Birthday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91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Months: 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583" y="1027906"/>
            <a:ext cx="8013135" cy="550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0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Days:  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945" y="365125"/>
            <a:ext cx="8255231" cy="638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48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Take a card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Write your name and birthday on the card. </a:t>
            </a:r>
          </a:p>
          <a:p>
            <a:endParaRPr lang="en-US" altLang="ko-KR" dirty="0"/>
          </a:p>
          <a:p>
            <a:r>
              <a:rPr lang="en-US" altLang="ko-KR" dirty="0" smtClean="0"/>
              <a:t>Keep it secret. </a:t>
            </a:r>
          </a:p>
          <a:p>
            <a:endParaRPr lang="en-US" altLang="ko-KR" dirty="0"/>
          </a:p>
          <a:p>
            <a:r>
              <a:rPr lang="en-US" altLang="ko-KR" dirty="0" smtClean="0"/>
              <a:t>Put it in the hat.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6993081" y="3740728"/>
            <a:ext cx="3127664" cy="20366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Name: __________________</a:t>
            </a:r>
          </a:p>
          <a:p>
            <a:pPr algn="ctr"/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Birthday:  _________________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918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365" y="238197"/>
            <a:ext cx="9407308" cy="646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25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Guess the Birthday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One person will come to the front.  </a:t>
            </a:r>
          </a:p>
          <a:p>
            <a:endParaRPr lang="en-US" altLang="ko-KR" dirty="0"/>
          </a:p>
          <a:p>
            <a:r>
              <a:rPr lang="en-US" altLang="ko-KR" dirty="0" smtClean="0"/>
              <a:t>They choose a card and say, “My birthday is ___________”</a:t>
            </a:r>
          </a:p>
          <a:p>
            <a:pPr lvl="1"/>
            <a:r>
              <a:rPr lang="en-US" altLang="ko-KR" b="1" dirty="0" smtClean="0"/>
              <a:t>But don’t say the name!</a:t>
            </a:r>
          </a:p>
          <a:p>
            <a:endParaRPr lang="en-US" altLang="ko-KR" dirty="0"/>
          </a:p>
          <a:p>
            <a:r>
              <a:rPr lang="en-US" altLang="ko-KR" dirty="0" smtClean="0"/>
              <a:t>The other students must guess whose birthday it is.  </a:t>
            </a:r>
          </a:p>
          <a:p>
            <a:endParaRPr lang="en-US" altLang="ko-KR" dirty="0"/>
          </a:p>
          <a:p>
            <a:r>
              <a:rPr lang="en-US" altLang="ko-KR" dirty="0" smtClean="0"/>
              <a:t>Whoever wrote it must come to the front next.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9948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Office PowerPoint</Application>
  <PresentationFormat>와이드스크린</PresentationFormat>
  <Paragraphs>20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Happy Birthday</vt:lpstr>
      <vt:lpstr>Months:  </vt:lpstr>
      <vt:lpstr>Days:  </vt:lpstr>
      <vt:lpstr>Take a card</vt:lpstr>
      <vt:lpstr>PowerPoint 프레젠테이션</vt:lpstr>
      <vt:lpstr>Guess the Birthday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Birthday</dc:title>
  <dc:creator>user</dc:creator>
  <cp:lastModifiedBy>user</cp:lastModifiedBy>
  <cp:revision>2</cp:revision>
  <dcterms:created xsi:type="dcterms:W3CDTF">2017-05-12T04:54:36Z</dcterms:created>
  <dcterms:modified xsi:type="dcterms:W3CDTF">2017-05-12T04:58:50Z</dcterms:modified>
</cp:coreProperties>
</file>