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57" r:id="rId5"/>
    <p:sldId id="261" r:id="rId6"/>
    <p:sldId id="263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5805A-6756-42F0-834A-0A47C80EDF5A}" type="datetimeFigureOut">
              <a:rPr lang="ko-KR" altLang="en-US" smtClean="0"/>
              <a:t>2017-05-12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B006E-920C-4A73-A36A-95D676A791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38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5805A-6756-42F0-834A-0A47C80EDF5A}" type="datetimeFigureOut">
              <a:rPr lang="ko-KR" altLang="en-US" smtClean="0"/>
              <a:t>2017-05-12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B006E-920C-4A73-A36A-95D676A791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2847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5805A-6756-42F0-834A-0A47C80EDF5A}" type="datetimeFigureOut">
              <a:rPr lang="ko-KR" altLang="en-US" smtClean="0"/>
              <a:t>2017-05-12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B006E-920C-4A73-A36A-95D676A791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604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5805A-6756-42F0-834A-0A47C80EDF5A}" type="datetimeFigureOut">
              <a:rPr lang="ko-KR" altLang="en-US" smtClean="0"/>
              <a:t>2017-05-12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B006E-920C-4A73-A36A-95D676A791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3015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5805A-6756-42F0-834A-0A47C80EDF5A}" type="datetimeFigureOut">
              <a:rPr lang="ko-KR" altLang="en-US" smtClean="0"/>
              <a:t>2017-05-12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B006E-920C-4A73-A36A-95D676A791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17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5805A-6756-42F0-834A-0A47C80EDF5A}" type="datetimeFigureOut">
              <a:rPr lang="ko-KR" altLang="en-US" smtClean="0"/>
              <a:t>2017-05-12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B006E-920C-4A73-A36A-95D676A791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9153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5805A-6756-42F0-834A-0A47C80EDF5A}" type="datetimeFigureOut">
              <a:rPr lang="ko-KR" altLang="en-US" smtClean="0"/>
              <a:t>2017-05-12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B006E-920C-4A73-A36A-95D676A791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2898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5805A-6756-42F0-834A-0A47C80EDF5A}" type="datetimeFigureOut">
              <a:rPr lang="ko-KR" altLang="en-US" smtClean="0"/>
              <a:t>2017-05-12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B006E-920C-4A73-A36A-95D676A791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5569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5805A-6756-42F0-834A-0A47C80EDF5A}" type="datetimeFigureOut">
              <a:rPr lang="ko-KR" altLang="en-US" smtClean="0"/>
              <a:t>2017-05-12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B006E-920C-4A73-A36A-95D676A791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9031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5805A-6756-42F0-834A-0A47C80EDF5A}" type="datetimeFigureOut">
              <a:rPr lang="ko-KR" altLang="en-US" smtClean="0"/>
              <a:t>2017-05-12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B006E-920C-4A73-A36A-95D676A791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3773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5805A-6756-42F0-834A-0A47C80EDF5A}" type="datetimeFigureOut">
              <a:rPr lang="ko-KR" altLang="en-US" smtClean="0"/>
              <a:t>2017-05-12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B006E-920C-4A73-A36A-95D676A791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5892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5805A-6756-42F0-834A-0A47C80EDF5A}" type="datetimeFigureOut">
              <a:rPr lang="ko-KR" altLang="en-US" smtClean="0"/>
              <a:t>2017-05-12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B006E-920C-4A73-A36A-95D676A791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1520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Happy Birthday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191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Months:  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7583" y="1027906"/>
            <a:ext cx="8013135" cy="5507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409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Days:  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945" y="365125"/>
            <a:ext cx="8255231" cy="6382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485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C00000"/>
                </a:solidFill>
              </a:rPr>
              <a:t>Take a card</a:t>
            </a:r>
            <a:endParaRPr lang="ko-KR" altLang="en-US" dirty="0">
              <a:solidFill>
                <a:srgbClr val="C0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Write your name and birthday on the card. </a:t>
            </a:r>
          </a:p>
          <a:p>
            <a:endParaRPr lang="en-US" altLang="ko-KR" dirty="0"/>
          </a:p>
          <a:p>
            <a:r>
              <a:rPr lang="en-US" altLang="ko-KR" dirty="0" smtClean="0"/>
              <a:t>Keep it secret. </a:t>
            </a:r>
          </a:p>
          <a:p>
            <a:endParaRPr lang="en-US" altLang="ko-KR" dirty="0"/>
          </a:p>
          <a:p>
            <a:r>
              <a:rPr lang="en-US" altLang="ko-KR" dirty="0" smtClean="0"/>
              <a:t>Put it in the hat. 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6993081" y="3740728"/>
            <a:ext cx="3127664" cy="20366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Name: __________________</a:t>
            </a:r>
          </a:p>
          <a:p>
            <a:pPr algn="ctr"/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 smtClean="0"/>
              <a:t>Birthday:  _________________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79187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365" y="238197"/>
            <a:ext cx="9407308" cy="6465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251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C00000"/>
                </a:solidFill>
              </a:rPr>
              <a:t>Guess the Birthday</a:t>
            </a:r>
            <a:endParaRPr lang="ko-KR" altLang="en-US" dirty="0">
              <a:solidFill>
                <a:srgbClr val="C0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One person will come to the front.  </a:t>
            </a:r>
          </a:p>
          <a:p>
            <a:endParaRPr lang="en-US" altLang="ko-KR" dirty="0"/>
          </a:p>
          <a:p>
            <a:r>
              <a:rPr lang="en-US" altLang="ko-KR" dirty="0" smtClean="0"/>
              <a:t>They choose a card and say, “My birthday is ___________”</a:t>
            </a:r>
          </a:p>
          <a:p>
            <a:pPr lvl="1"/>
            <a:r>
              <a:rPr lang="en-US" altLang="ko-KR" b="1" dirty="0" smtClean="0"/>
              <a:t>But don’t say the name!</a:t>
            </a:r>
          </a:p>
          <a:p>
            <a:endParaRPr lang="en-US" altLang="ko-KR" dirty="0"/>
          </a:p>
          <a:p>
            <a:r>
              <a:rPr lang="en-US" altLang="ko-KR" dirty="0" smtClean="0"/>
              <a:t>The other students must guess whose birthday it is.  </a:t>
            </a:r>
          </a:p>
          <a:p>
            <a:endParaRPr lang="en-US" altLang="ko-KR" dirty="0"/>
          </a:p>
          <a:p>
            <a:r>
              <a:rPr lang="en-US" altLang="ko-KR" dirty="0" smtClean="0"/>
              <a:t>Whoever wrote it must come to the front next.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69948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80</Words>
  <Application>Microsoft Office PowerPoint</Application>
  <PresentationFormat>와이드스크린</PresentationFormat>
  <Paragraphs>20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9" baseType="lpstr">
      <vt:lpstr>맑은 고딕</vt:lpstr>
      <vt:lpstr>Arial</vt:lpstr>
      <vt:lpstr>Office 테마</vt:lpstr>
      <vt:lpstr>Happy Birthday</vt:lpstr>
      <vt:lpstr>Months:  </vt:lpstr>
      <vt:lpstr>Days:  </vt:lpstr>
      <vt:lpstr>Take a card</vt:lpstr>
      <vt:lpstr>PowerPoint 프레젠테이션</vt:lpstr>
      <vt:lpstr>Guess the Birthday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Happy Birthday</dc:title>
  <dc:creator>user</dc:creator>
  <cp:lastModifiedBy>user</cp:lastModifiedBy>
  <cp:revision>2</cp:revision>
  <dcterms:created xsi:type="dcterms:W3CDTF">2017-05-12T04:54:36Z</dcterms:created>
  <dcterms:modified xsi:type="dcterms:W3CDTF">2017-05-12T04:58:50Z</dcterms:modified>
</cp:coreProperties>
</file>