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41BD-CE0A-49A4-AF58-ECAF02DD9C51}" type="datetimeFigureOut">
              <a:rPr lang="ko-KR" altLang="en-US" smtClean="0"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C29B-32F7-4350-AFF1-428089636F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2524">
            <a:off x="6620086" y="51978"/>
            <a:ext cx="1040904" cy="10409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2818" y="301723"/>
            <a:ext cx="2708921" cy="21602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4000" dirty="0" smtClean="0"/>
              <a:t>New Year’s Day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6200000">
            <a:off x="-2282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2137423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Australia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2137421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26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6200000">
            <a:off x="429766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 smtClean="0"/>
              <a:t>Valentine’s Day 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29766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14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6457902" y="301723"/>
            <a:ext cx="2708921" cy="21602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Radio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645790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1600" y="27381"/>
            <a:ext cx="1008236" cy="100823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0259" y="140038"/>
            <a:ext cx="916711" cy="78292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8244">
            <a:off x="5913458" y="1879957"/>
            <a:ext cx="703917" cy="647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36880" y="1783601"/>
            <a:ext cx="823740" cy="94618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2818" y="301723"/>
            <a:ext cx="2708921" cy="2160241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2800" dirty="0" smtClean="0"/>
              <a:t>Independence </a:t>
            </a:r>
            <a:r>
              <a:rPr lang="en-US" altLang="ko-KR" sz="3200" dirty="0" smtClean="0"/>
              <a:t>Movement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>Day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6200000">
            <a:off x="-2282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1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2137423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Saint</a:t>
            </a:r>
            <a:r>
              <a:rPr kumimoji="0" lang="en-US" altLang="ko-KR" sz="4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Patrick’s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2137421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6200000">
            <a:off x="429766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Arbor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29766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5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645790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English Language</a:t>
            </a:r>
            <a:r>
              <a:rPr kumimoji="0" lang="en-US" altLang="ko-KR" sz="4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645790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</a:t>
            </a:r>
            <a:r>
              <a:rPr lang="en-US" altLang="ko-KR" sz="3200" dirty="0" smtClean="0"/>
              <a:t>23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9309">
            <a:off x="2478659" y="7949"/>
            <a:ext cx="762163" cy="76470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896">
            <a:off x="4656356" y="935419"/>
            <a:ext cx="749810" cy="91135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9310" y="83255"/>
            <a:ext cx="764535" cy="743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2818" y="301723"/>
            <a:ext cx="2708921" cy="21602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4000" dirty="0" smtClean="0"/>
              <a:t>Teacher’s Day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6200000">
            <a:off x="-2282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15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2137423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 smtClean="0"/>
              <a:t>Children’s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2137421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5 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6200000">
            <a:off x="429766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Memorial</a:t>
            </a:r>
            <a:r>
              <a:rPr kumimoji="0" lang="en-US" altLang="ko-KR" sz="4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29766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645790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Picnic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645790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18 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1742" y="1777560"/>
            <a:ext cx="779876" cy="104016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5896" y="35713"/>
            <a:ext cx="945015" cy="94501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8934" y="54496"/>
            <a:ext cx="782216" cy="78221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3708" y="997372"/>
            <a:ext cx="1464274" cy="854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7114" y="936826"/>
            <a:ext cx="1057300" cy="104672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2818" y="301723"/>
            <a:ext cx="2708921" cy="21602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2800" dirty="0" smtClean="0"/>
              <a:t>Constitution Day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6200000">
            <a:off x="-2282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/>
              <a:t>July </a:t>
            </a:r>
            <a:r>
              <a:rPr lang="en-US" altLang="ko-KR" sz="3200" dirty="0" smtClean="0"/>
              <a:t>17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2137423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Canada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2137421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/>
              <a:t>July 1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6200000">
            <a:off x="429766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Liberation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29766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15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6457902" y="301723"/>
            <a:ext cx="2708921" cy="21602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 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645790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924" y="36401"/>
            <a:ext cx="843121" cy="8698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6127">
            <a:off x="3640451" y="1707399"/>
            <a:ext cx="1033710" cy="83671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9812">
            <a:off x="5559210" y="-39200"/>
            <a:ext cx="1375195" cy="1031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2818" y="301723"/>
            <a:ext cx="2708921" cy="21602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4000" dirty="0" smtClean="0"/>
              <a:t>Talk Like a Pirate Day</a:t>
            </a:r>
            <a:br>
              <a:rPr lang="en-US" altLang="ko-KR" sz="4000" dirty="0" smtClean="0"/>
            </a:b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6200000">
            <a:off x="-2282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2137423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Peace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2137421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6200000">
            <a:off x="429766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Halloween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29766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31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645790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Hangeul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645790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9 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4353" y="1156047"/>
            <a:ext cx="909137" cy="70251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2399" y="127580"/>
            <a:ext cx="673641" cy="65174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4291" y="899584"/>
            <a:ext cx="926232" cy="9262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7504">
            <a:off x="8195710" y="277604"/>
            <a:ext cx="637998" cy="3516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2818" y="301723"/>
            <a:ext cx="2708921" cy="21602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4000" dirty="0" err="1" smtClean="0"/>
              <a:t>Peppero</a:t>
            </a:r>
            <a:r>
              <a:rPr lang="en-US" altLang="ko-KR" sz="4000" dirty="0" smtClean="0"/>
              <a:t> Day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16200000">
            <a:off x="-2282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11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2137423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Toilet Day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2137421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16200000">
            <a:off x="429766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Christmas 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429766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December 25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6457902" y="30172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Year’s Eve</a:t>
            </a:r>
            <a:endParaRPr kumimoji="0" lang="ko-KR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 rot="16200000">
            <a:off x="6457900" y="3010643"/>
            <a:ext cx="2708921" cy="2160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December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1791">
            <a:off x="1444517" y="1920554"/>
            <a:ext cx="1091952" cy="59374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613878" y="31431"/>
            <a:ext cx="908720" cy="90872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3964" y="866750"/>
            <a:ext cx="1021902" cy="102190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7081">
            <a:off x="8003018" y="1931633"/>
            <a:ext cx="644684" cy="749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106</Words>
  <Application>Microsoft Office PowerPoint</Application>
  <PresentationFormat>화면 슬라이드 쇼(4:3)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New Year’s Day</vt:lpstr>
      <vt:lpstr>Independence Movement  Day </vt:lpstr>
      <vt:lpstr>Teacher’s Day</vt:lpstr>
      <vt:lpstr>Constitution Day</vt:lpstr>
      <vt:lpstr>Talk Like a Pirate Day </vt:lpstr>
      <vt:lpstr>Peppero 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Year’s Day</dc:title>
  <dc:creator>user</dc:creator>
  <cp:lastModifiedBy>user</cp:lastModifiedBy>
  <cp:revision>32</cp:revision>
  <dcterms:created xsi:type="dcterms:W3CDTF">2015-04-13T00:20:19Z</dcterms:created>
  <dcterms:modified xsi:type="dcterms:W3CDTF">2017-04-25T05:10:06Z</dcterms:modified>
</cp:coreProperties>
</file>