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30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51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7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43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1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1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4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6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75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92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59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64C8-AE3E-447C-A5C9-4204E14D07F0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7FE2F-128D-446D-AC1F-79D7698BE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When is the 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Holiday? </a:t>
            </a:r>
            <a:endParaRPr lang="ko-KR" alt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1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Play 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Every student receives a card and a calendar.  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Students must ask each other, “When is __________?”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Write the name of the </a:t>
            </a:r>
            <a:r>
              <a:rPr lang="en-US" altLang="ko-KR" dirty="0" smtClean="0">
                <a:solidFill>
                  <a:srgbClr val="002060"/>
                </a:solidFill>
              </a:rPr>
              <a:t>holiday on </a:t>
            </a:r>
            <a:r>
              <a:rPr lang="en-US" altLang="ko-KR" dirty="0" smtClean="0">
                <a:solidFill>
                  <a:srgbClr val="002060"/>
                </a:solidFill>
              </a:rPr>
              <a:t>the calendar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Take up the answers at the end.    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22"/>
            <a:ext cx="12192000" cy="6995991"/>
          </a:xfrm>
          <a:prstGeom prst="rect">
            <a:avLst/>
          </a:prstGeom>
        </p:spPr>
      </p:pic>
      <p:sp>
        <p:nvSpPr>
          <p:cNvPr id="128" name="직사각형 127"/>
          <p:cNvSpPr/>
          <p:nvPr/>
        </p:nvSpPr>
        <p:spPr>
          <a:xfrm>
            <a:off x="2223250" y="5901674"/>
            <a:ext cx="7720849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Donut 2"/>
          <p:cNvSpPr/>
          <p:nvPr/>
        </p:nvSpPr>
        <p:spPr>
          <a:xfrm>
            <a:off x="2315183" y="139105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3265245" y="194228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714676" y="174773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490083" y="176026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854778" y="137808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331428" y="174773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780857" y="156290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545407" y="341116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518170" y="304150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695224" y="322634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228289" y="3595993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378120" y="358626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584353" y="303179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8547391" y="339171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8055596" y="213185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695224" y="541849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459812" y="487031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7584346" y="487374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8313923" y="542479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8053235" y="561935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19"/>
          <p:cNvSpPr/>
          <p:nvPr/>
        </p:nvSpPr>
        <p:spPr>
          <a:xfrm>
            <a:off x="2798819" y="523293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19"/>
          <p:cNvSpPr/>
          <p:nvPr/>
        </p:nvSpPr>
        <p:spPr>
          <a:xfrm>
            <a:off x="3026375" y="523502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19"/>
          <p:cNvSpPr/>
          <p:nvPr/>
        </p:nvSpPr>
        <p:spPr>
          <a:xfrm>
            <a:off x="6155724" y="5240637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구부러진 연결선 18"/>
          <p:cNvCxnSpPr/>
          <p:nvPr/>
        </p:nvCxnSpPr>
        <p:spPr>
          <a:xfrm rot="16200000" flipH="1">
            <a:off x="1521803" y="457308"/>
            <a:ext cx="1190191" cy="651353"/>
          </a:xfrm>
          <a:prstGeom prst="curvedConnector3">
            <a:avLst>
              <a:gd name="adj1" fmla="val 53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구부러진 연결선 28"/>
          <p:cNvCxnSpPr>
            <a:endCxn id="4" idx="7"/>
          </p:cNvCxnSpPr>
          <p:nvPr/>
        </p:nvCxnSpPr>
        <p:spPr>
          <a:xfrm>
            <a:off x="1791222" y="638826"/>
            <a:ext cx="1708170" cy="1343634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구부러진 연결선 31"/>
          <p:cNvCxnSpPr>
            <a:endCxn id="6" idx="1"/>
          </p:cNvCxnSpPr>
          <p:nvPr/>
        </p:nvCxnSpPr>
        <p:spPr>
          <a:xfrm>
            <a:off x="1791222" y="1077238"/>
            <a:ext cx="2739034" cy="723199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구부러진 연결선 34"/>
          <p:cNvCxnSpPr>
            <a:endCxn id="5" idx="4"/>
          </p:cNvCxnSpPr>
          <p:nvPr/>
        </p:nvCxnSpPr>
        <p:spPr>
          <a:xfrm>
            <a:off x="1791222" y="1524426"/>
            <a:ext cx="3060614" cy="497632"/>
          </a:xfrm>
          <a:prstGeom prst="curvedConnector4">
            <a:avLst>
              <a:gd name="adj1" fmla="val 11334"/>
              <a:gd name="adj2" fmla="val 1610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구부러진 연결선 47"/>
          <p:cNvCxnSpPr>
            <a:endCxn id="7" idx="0"/>
          </p:cNvCxnSpPr>
          <p:nvPr/>
        </p:nvCxnSpPr>
        <p:spPr>
          <a:xfrm rot="10800000" flipV="1">
            <a:off x="6991939" y="186767"/>
            <a:ext cx="3404665" cy="119131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구부러진 연결선 50"/>
          <p:cNvCxnSpPr>
            <a:endCxn id="8" idx="0"/>
          </p:cNvCxnSpPr>
          <p:nvPr/>
        </p:nvCxnSpPr>
        <p:spPr>
          <a:xfrm rot="10800000" flipV="1">
            <a:off x="7468589" y="638825"/>
            <a:ext cx="3022743" cy="110891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구부러진 연결선 53"/>
          <p:cNvCxnSpPr>
            <a:endCxn id="9" idx="7"/>
          </p:cNvCxnSpPr>
          <p:nvPr/>
        </p:nvCxnSpPr>
        <p:spPr>
          <a:xfrm rot="10800000" flipV="1">
            <a:off x="9015004" y="1090075"/>
            <a:ext cx="1381602" cy="513005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구부러진 연결선 57"/>
          <p:cNvCxnSpPr>
            <a:endCxn id="18" idx="6"/>
          </p:cNvCxnSpPr>
          <p:nvPr/>
        </p:nvCxnSpPr>
        <p:spPr>
          <a:xfrm rot="10800000" flipV="1">
            <a:off x="8329916" y="1515239"/>
            <a:ext cx="2066690" cy="753771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Donut 15"/>
          <p:cNvSpPr/>
          <p:nvPr/>
        </p:nvSpPr>
        <p:spPr>
          <a:xfrm>
            <a:off x="9507628" y="320252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구부러진 연결선 35"/>
          <p:cNvCxnSpPr>
            <a:endCxn id="25" idx="2"/>
          </p:cNvCxnSpPr>
          <p:nvPr/>
        </p:nvCxnSpPr>
        <p:spPr>
          <a:xfrm>
            <a:off x="1822390" y="5103458"/>
            <a:ext cx="976429" cy="2666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구부러진 연결선 43"/>
          <p:cNvCxnSpPr>
            <a:endCxn id="21" idx="4"/>
          </p:cNvCxnSpPr>
          <p:nvPr/>
        </p:nvCxnSpPr>
        <p:spPr>
          <a:xfrm flipV="1">
            <a:off x="1822390" y="5144638"/>
            <a:ext cx="2774582" cy="851390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구부러진 연결선 46"/>
          <p:cNvCxnSpPr/>
          <p:nvPr/>
        </p:nvCxnSpPr>
        <p:spPr>
          <a:xfrm flipV="1">
            <a:off x="1822390" y="5713602"/>
            <a:ext cx="3029446" cy="705361"/>
          </a:xfrm>
          <a:prstGeom prst="curvedConnector3">
            <a:avLst>
              <a:gd name="adj1" fmla="val 9973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구부러진 연결선 59"/>
          <p:cNvCxnSpPr>
            <a:stCxn id="24" idx="3"/>
          </p:cNvCxnSpPr>
          <p:nvPr/>
        </p:nvCxnSpPr>
        <p:spPr>
          <a:xfrm rot="16200000" flipH="1">
            <a:off x="8916908" y="5030005"/>
            <a:ext cx="484249" cy="2131248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구부러진 연결선 66"/>
          <p:cNvCxnSpPr/>
          <p:nvPr/>
        </p:nvCxnSpPr>
        <p:spPr>
          <a:xfrm>
            <a:off x="8576262" y="5606773"/>
            <a:ext cx="1624781" cy="2557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구부러진 연결선 68"/>
          <p:cNvCxnSpPr/>
          <p:nvPr/>
        </p:nvCxnSpPr>
        <p:spPr>
          <a:xfrm flipV="1">
            <a:off x="6447959" y="5370099"/>
            <a:ext cx="3763475" cy="769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구부러진 연결선 70"/>
          <p:cNvCxnSpPr>
            <a:stCxn id="22" idx="6"/>
          </p:cNvCxnSpPr>
          <p:nvPr/>
        </p:nvCxnSpPr>
        <p:spPr>
          <a:xfrm flipV="1">
            <a:off x="7858666" y="4870318"/>
            <a:ext cx="2352768" cy="14058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구부러진 연결선 73"/>
          <p:cNvCxnSpPr>
            <a:endCxn id="11" idx="0"/>
          </p:cNvCxnSpPr>
          <p:nvPr/>
        </p:nvCxnSpPr>
        <p:spPr>
          <a:xfrm>
            <a:off x="1791222" y="2427226"/>
            <a:ext cx="1864108" cy="614281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구부러진 연결선 76"/>
          <p:cNvCxnSpPr>
            <a:endCxn id="10" idx="1"/>
          </p:cNvCxnSpPr>
          <p:nvPr/>
        </p:nvCxnSpPr>
        <p:spPr>
          <a:xfrm>
            <a:off x="1791222" y="2874036"/>
            <a:ext cx="794358" cy="577302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구부러진 연결선 84"/>
          <p:cNvCxnSpPr/>
          <p:nvPr/>
        </p:nvCxnSpPr>
        <p:spPr>
          <a:xfrm flipV="1">
            <a:off x="1791222" y="3411165"/>
            <a:ext cx="2896566" cy="340493"/>
          </a:xfrm>
          <a:prstGeom prst="curvedConnector3">
            <a:avLst>
              <a:gd name="adj1" fmla="val 7941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구부러진 연결선 88"/>
          <p:cNvCxnSpPr>
            <a:endCxn id="13" idx="3"/>
          </p:cNvCxnSpPr>
          <p:nvPr/>
        </p:nvCxnSpPr>
        <p:spPr>
          <a:xfrm flipV="1">
            <a:off x="1801891" y="3830140"/>
            <a:ext cx="2466571" cy="368328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원호 100"/>
          <p:cNvSpPr/>
          <p:nvPr/>
        </p:nvSpPr>
        <p:spPr>
          <a:xfrm rot="8111229">
            <a:off x="1550071" y="3945691"/>
            <a:ext cx="1926087" cy="185138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5" name="구부러진 연결선 104"/>
          <p:cNvCxnSpPr>
            <a:endCxn id="15" idx="7"/>
          </p:cNvCxnSpPr>
          <p:nvPr/>
        </p:nvCxnSpPr>
        <p:spPr>
          <a:xfrm rot="10800000" flipV="1">
            <a:off x="7818501" y="2440621"/>
            <a:ext cx="2406159" cy="631345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구부러진 연결선 107"/>
          <p:cNvCxnSpPr/>
          <p:nvPr/>
        </p:nvCxnSpPr>
        <p:spPr>
          <a:xfrm rot="10800000" flipV="1">
            <a:off x="6652441" y="2942283"/>
            <a:ext cx="3572219" cy="703487"/>
          </a:xfrm>
          <a:prstGeom prst="curvedConnector3">
            <a:avLst>
              <a:gd name="adj1" fmla="val 610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구부러진 연결선 111"/>
          <p:cNvCxnSpPr/>
          <p:nvPr/>
        </p:nvCxnSpPr>
        <p:spPr>
          <a:xfrm rot="10800000">
            <a:off x="9781949" y="3274813"/>
            <a:ext cx="510637" cy="13635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구부러진 연결선 115"/>
          <p:cNvCxnSpPr>
            <a:endCxn id="16" idx="5"/>
          </p:cNvCxnSpPr>
          <p:nvPr/>
        </p:nvCxnSpPr>
        <p:spPr>
          <a:xfrm rot="10800000">
            <a:off x="8781539" y="3625860"/>
            <a:ext cx="1443121" cy="28173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직사각형 119"/>
          <p:cNvSpPr/>
          <p:nvPr/>
        </p:nvSpPr>
        <p:spPr>
          <a:xfrm>
            <a:off x="0" y="1802635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/>
          <p:cNvSpPr/>
          <p:nvPr/>
        </p:nvSpPr>
        <p:spPr>
          <a:xfrm>
            <a:off x="35383" y="3119089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>
            <a:off x="0" y="4496346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0" y="6651901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>
            <a:off x="10224657" y="1796952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/>
          <p:cNvSpPr/>
          <p:nvPr/>
        </p:nvSpPr>
        <p:spPr>
          <a:xfrm>
            <a:off x="10037267" y="4240036"/>
            <a:ext cx="211044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10512983" y="1191386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10780945" y="1561127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3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279"/>
            <a:ext cx="12192000" cy="6995991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2315183" y="167160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3265245" y="222284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714676" y="202829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490083" y="204082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854778" y="165863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331428" y="2028296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780857" y="184346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545407" y="369172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518170" y="332206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695224" y="350689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228289" y="3876550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378120" y="3866822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584353" y="3312351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8547391" y="367226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8055596" y="2412408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695224" y="569905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459812" y="515087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7584346" y="515430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8313923" y="5705356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8053235" y="5899915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19"/>
          <p:cNvSpPr/>
          <p:nvPr/>
        </p:nvSpPr>
        <p:spPr>
          <a:xfrm>
            <a:off x="2798819" y="5513496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19"/>
          <p:cNvSpPr/>
          <p:nvPr/>
        </p:nvSpPr>
        <p:spPr>
          <a:xfrm>
            <a:off x="3026375" y="551558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19"/>
          <p:cNvSpPr/>
          <p:nvPr/>
        </p:nvSpPr>
        <p:spPr>
          <a:xfrm>
            <a:off x="6155724" y="5521194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2083192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5383" y="3399646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0" y="4776903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0" y="6932458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224657" y="2077509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10037267" y="4520593"/>
            <a:ext cx="211044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0512983" y="1471943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0780945" y="1737774"/>
            <a:ext cx="1923058" cy="329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New YEars Day"/>
          <p:cNvSpPr/>
          <p:nvPr/>
        </p:nvSpPr>
        <p:spPr>
          <a:xfrm>
            <a:off x="35383" y="83128"/>
            <a:ext cx="1923058" cy="3948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New Year’s Day</a:t>
            </a:r>
            <a:endParaRPr lang="ko-KR" altLang="en-US" dirty="0"/>
          </a:p>
        </p:txBody>
      </p:sp>
      <p:sp>
        <p:nvSpPr>
          <p:cNvPr id="36" name="Australia Day"/>
          <p:cNvSpPr/>
          <p:nvPr/>
        </p:nvSpPr>
        <p:spPr>
          <a:xfrm>
            <a:off x="35383" y="516480"/>
            <a:ext cx="1923058" cy="394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Australia Day</a:t>
            </a:r>
            <a:endParaRPr lang="ko-KR" altLang="en-US" dirty="0"/>
          </a:p>
        </p:txBody>
      </p:sp>
      <p:sp>
        <p:nvSpPr>
          <p:cNvPr id="37" name="World Radio Day"/>
          <p:cNvSpPr/>
          <p:nvPr/>
        </p:nvSpPr>
        <p:spPr>
          <a:xfrm>
            <a:off x="35383" y="959667"/>
            <a:ext cx="1923058" cy="3948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World Radio Day</a:t>
            </a:r>
            <a:endParaRPr lang="ko-KR" altLang="en-US" sz="1600" dirty="0"/>
          </a:p>
        </p:txBody>
      </p:sp>
      <p:sp>
        <p:nvSpPr>
          <p:cNvPr id="38" name="Valentines Day"/>
          <p:cNvSpPr/>
          <p:nvPr/>
        </p:nvSpPr>
        <p:spPr>
          <a:xfrm>
            <a:off x="35383" y="1397773"/>
            <a:ext cx="1923058" cy="3989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Valentine’s Day</a:t>
            </a:r>
            <a:endParaRPr lang="ko-KR" altLang="en-US" dirty="0"/>
          </a:p>
        </p:txBody>
      </p:sp>
      <p:sp>
        <p:nvSpPr>
          <p:cNvPr id="39" name="Children day"/>
          <p:cNvSpPr/>
          <p:nvPr/>
        </p:nvSpPr>
        <p:spPr>
          <a:xfrm>
            <a:off x="48843" y="2301255"/>
            <a:ext cx="1923058" cy="394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Children’s Day</a:t>
            </a:r>
            <a:endParaRPr lang="ko-KR" altLang="en-US" dirty="0"/>
          </a:p>
        </p:txBody>
      </p:sp>
      <p:sp>
        <p:nvSpPr>
          <p:cNvPr id="40" name="teachers day"/>
          <p:cNvSpPr/>
          <p:nvPr/>
        </p:nvSpPr>
        <p:spPr>
          <a:xfrm>
            <a:off x="48843" y="2755389"/>
            <a:ext cx="1923058" cy="394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Teacher’s Day</a:t>
            </a:r>
            <a:endParaRPr lang="ko-KR" altLang="en-US" dirty="0"/>
          </a:p>
        </p:txBody>
      </p:sp>
      <p:sp>
        <p:nvSpPr>
          <p:cNvPr id="41" name="memorial day"/>
          <p:cNvSpPr/>
          <p:nvPr/>
        </p:nvSpPr>
        <p:spPr>
          <a:xfrm>
            <a:off x="35383" y="3636681"/>
            <a:ext cx="1923058" cy="3948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Memorial Day</a:t>
            </a:r>
            <a:endParaRPr lang="ko-KR" altLang="en-US" dirty="0"/>
          </a:p>
        </p:txBody>
      </p:sp>
      <p:sp>
        <p:nvSpPr>
          <p:cNvPr id="42" name="picnic day"/>
          <p:cNvSpPr/>
          <p:nvPr/>
        </p:nvSpPr>
        <p:spPr>
          <a:xfrm>
            <a:off x="35383" y="4095568"/>
            <a:ext cx="1923058" cy="4165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Picnic Day</a:t>
            </a:r>
            <a:endParaRPr lang="ko-KR" altLang="en-US" dirty="0"/>
          </a:p>
        </p:txBody>
      </p:sp>
      <p:sp>
        <p:nvSpPr>
          <p:cNvPr id="43" name="talk like pirate"/>
          <p:cNvSpPr/>
          <p:nvPr/>
        </p:nvSpPr>
        <p:spPr>
          <a:xfrm>
            <a:off x="48843" y="4811568"/>
            <a:ext cx="1923058" cy="5593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Talk Like  Pirate Day</a:t>
            </a:r>
            <a:endParaRPr lang="ko-KR" altLang="en-US" dirty="0"/>
          </a:p>
        </p:txBody>
      </p:sp>
      <p:sp>
        <p:nvSpPr>
          <p:cNvPr id="44" name="day of peace"/>
          <p:cNvSpPr/>
          <p:nvPr/>
        </p:nvSpPr>
        <p:spPr>
          <a:xfrm>
            <a:off x="48843" y="5430150"/>
            <a:ext cx="1923058" cy="3948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Day of Peace </a:t>
            </a:r>
            <a:endParaRPr lang="ko-KR" altLang="en-US" dirty="0"/>
          </a:p>
        </p:txBody>
      </p:sp>
      <p:sp>
        <p:nvSpPr>
          <p:cNvPr id="45" name="Hanguel Day"/>
          <p:cNvSpPr/>
          <p:nvPr/>
        </p:nvSpPr>
        <p:spPr>
          <a:xfrm>
            <a:off x="48843" y="5873337"/>
            <a:ext cx="1923058" cy="394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Hangeul Day</a:t>
            </a:r>
            <a:endParaRPr lang="ko-KR" altLang="en-US" dirty="0"/>
          </a:p>
        </p:txBody>
      </p:sp>
      <p:sp>
        <p:nvSpPr>
          <p:cNvPr id="46" name="Halloween Day"/>
          <p:cNvSpPr/>
          <p:nvPr/>
        </p:nvSpPr>
        <p:spPr>
          <a:xfrm>
            <a:off x="48843" y="6321833"/>
            <a:ext cx="1923058" cy="39485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Halloween </a:t>
            </a:r>
            <a:endParaRPr lang="ko-KR" altLang="en-US" dirty="0"/>
          </a:p>
        </p:txBody>
      </p:sp>
      <p:sp>
        <p:nvSpPr>
          <p:cNvPr id="47" name="independence movement day"/>
          <p:cNvSpPr/>
          <p:nvPr/>
        </p:nvSpPr>
        <p:spPr>
          <a:xfrm>
            <a:off x="10224657" y="0"/>
            <a:ext cx="1923058" cy="4992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Independence Movement Day</a:t>
            </a:r>
            <a:endParaRPr lang="ko-KR" altLang="en-US" dirty="0"/>
          </a:p>
        </p:txBody>
      </p:sp>
      <p:sp>
        <p:nvSpPr>
          <p:cNvPr id="48" name="st patrick"/>
          <p:cNvSpPr/>
          <p:nvPr/>
        </p:nvSpPr>
        <p:spPr>
          <a:xfrm>
            <a:off x="10224657" y="527387"/>
            <a:ext cx="1923058" cy="3948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St. Patrick’s Day</a:t>
            </a:r>
            <a:endParaRPr lang="ko-KR" altLang="en-US" dirty="0"/>
          </a:p>
        </p:txBody>
      </p:sp>
      <p:sp>
        <p:nvSpPr>
          <p:cNvPr id="49" name="arbor"/>
          <p:cNvSpPr/>
          <p:nvPr/>
        </p:nvSpPr>
        <p:spPr>
          <a:xfrm>
            <a:off x="10224657" y="970574"/>
            <a:ext cx="1923058" cy="3948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Arbor Day</a:t>
            </a:r>
            <a:endParaRPr lang="ko-KR" altLang="en-US" dirty="0"/>
          </a:p>
        </p:txBody>
      </p:sp>
      <p:sp>
        <p:nvSpPr>
          <p:cNvPr id="50" name="english"/>
          <p:cNvSpPr/>
          <p:nvPr/>
        </p:nvSpPr>
        <p:spPr>
          <a:xfrm>
            <a:off x="10224657" y="1408679"/>
            <a:ext cx="1923058" cy="56798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English Language Day</a:t>
            </a:r>
            <a:endParaRPr lang="ko-KR" altLang="en-US" dirty="0"/>
          </a:p>
        </p:txBody>
      </p:sp>
      <p:sp>
        <p:nvSpPr>
          <p:cNvPr id="51" name="canada"/>
          <p:cNvSpPr/>
          <p:nvPr/>
        </p:nvSpPr>
        <p:spPr>
          <a:xfrm>
            <a:off x="10206942" y="2324365"/>
            <a:ext cx="1923058" cy="394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Canada Day</a:t>
            </a:r>
            <a:endParaRPr lang="ko-KR" altLang="en-US" dirty="0"/>
          </a:p>
        </p:txBody>
      </p:sp>
      <p:sp>
        <p:nvSpPr>
          <p:cNvPr id="52" name="constitution day"/>
          <p:cNvSpPr/>
          <p:nvPr/>
        </p:nvSpPr>
        <p:spPr>
          <a:xfrm>
            <a:off x="10206942" y="2820063"/>
            <a:ext cx="1923058" cy="394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Constitution Day</a:t>
            </a:r>
            <a:endParaRPr lang="ko-KR" altLang="en-US" dirty="0"/>
          </a:p>
        </p:txBody>
      </p:sp>
      <p:sp>
        <p:nvSpPr>
          <p:cNvPr id="53" name="youth"/>
          <p:cNvSpPr/>
          <p:nvPr/>
        </p:nvSpPr>
        <p:spPr>
          <a:xfrm>
            <a:off x="10206942" y="3315205"/>
            <a:ext cx="1923058" cy="3948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Youth Day</a:t>
            </a:r>
            <a:endParaRPr lang="ko-KR" altLang="en-US" dirty="0"/>
          </a:p>
        </p:txBody>
      </p:sp>
      <p:sp>
        <p:nvSpPr>
          <p:cNvPr id="54" name="liberation"/>
          <p:cNvSpPr/>
          <p:nvPr/>
        </p:nvSpPr>
        <p:spPr>
          <a:xfrm>
            <a:off x="10206942" y="3794874"/>
            <a:ext cx="1923058" cy="3948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Liberation Day</a:t>
            </a:r>
            <a:endParaRPr lang="ko-KR" altLang="en-US" dirty="0"/>
          </a:p>
        </p:txBody>
      </p:sp>
      <p:sp>
        <p:nvSpPr>
          <p:cNvPr id="55" name="peppero"/>
          <p:cNvSpPr/>
          <p:nvPr/>
        </p:nvSpPr>
        <p:spPr>
          <a:xfrm>
            <a:off x="10206942" y="4756334"/>
            <a:ext cx="1923058" cy="3948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Peppero</a:t>
            </a:r>
            <a:r>
              <a:rPr lang="en-US" altLang="ko-KR" dirty="0" smtClean="0"/>
              <a:t> Day</a:t>
            </a:r>
            <a:endParaRPr lang="ko-KR" altLang="en-US" dirty="0"/>
          </a:p>
        </p:txBody>
      </p:sp>
      <p:sp>
        <p:nvSpPr>
          <p:cNvPr id="56" name="toilet"/>
          <p:cNvSpPr/>
          <p:nvPr/>
        </p:nvSpPr>
        <p:spPr>
          <a:xfrm>
            <a:off x="10206942" y="5251387"/>
            <a:ext cx="1923058" cy="3948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World Toilet Day</a:t>
            </a:r>
            <a:endParaRPr lang="ko-KR" altLang="en-US" dirty="0"/>
          </a:p>
        </p:txBody>
      </p:sp>
      <p:sp>
        <p:nvSpPr>
          <p:cNvPr id="57" name="christmas"/>
          <p:cNvSpPr/>
          <p:nvPr/>
        </p:nvSpPr>
        <p:spPr>
          <a:xfrm>
            <a:off x="10206942" y="5736138"/>
            <a:ext cx="1923058" cy="394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Christmas</a:t>
            </a:r>
            <a:endParaRPr lang="ko-KR" altLang="en-US" dirty="0"/>
          </a:p>
        </p:txBody>
      </p:sp>
      <p:sp>
        <p:nvSpPr>
          <p:cNvPr id="58" name="new year's eve"/>
          <p:cNvSpPr/>
          <p:nvPr/>
        </p:nvSpPr>
        <p:spPr>
          <a:xfrm>
            <a:off x="10206942" y="6215807"/>
            <a:ext cx="1923058" cy="39485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New Year’s Eve</a:t>
            </a:r>
            <a:endParaRPr lang="ko-KR" altLang="en-US" dirty="0"/>
          </a:p>
        </p:txBody>
      </p:sp>
      <p:sp>
        <p:nvSpPr>
          <p:cNvPr id="59" name="Donut 15"/>
          <p:cNvSpPr/>
          <p:nvPr/>
        </p:nvSpPr>
        <p:spPr>
          <a:xfrm>
            <a:off x="9520154" y="3506899"/>
            <a:ext cx="274320" cy="274320"/>
          </a:xfrm>
          <a:prstGeom prst="donut">
            <a:avLst>
              <a:gd name="adj" fmla="val 128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0" name="구부러진 연결선 59"/>
          <p:cNvCxnSpPr/>
          <p:nvPr/>
        </p:nvCxnSpPr>
        <p:spPr>
          <a:xfrm rot="16200000" flipH="1">
            <a:off x="1531571" y="759864"/>
            <a:ext cx="1190191" cy="651353"/>
          </a:xfrm>
          <a:prstGeom prst="curvedConnector3">
            <a:avLst>
              <a:gd name="adj1" fmla="val 53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구부러진 연결선 60"/>
          <p:cNvCxnSpPr/>
          <p:nvPr/>
        </p:nvCxnSpPr>
        <p:spPr>
          <a:xfrm>
            <a:off x="1791222" y="929774"/>
            <a:ext cx="1708170" cy="1343634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구부러진 연결선 61"/>
          <p:cNvCxnSpPr/>
          <p:nvPr/>
        </p:nvCxnSpPr>
        <p:spPr>
          <a:xfrm>
            <a:off x="1791222" y="1368186"/>
            <a:ext cx="2739034" cy="723199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구부러진 연결선 62"/>
          <p:cNvCxnSpPr/>
          <p:nvPr/>
        </p:nvCxnSpPr>
        <p:spPr>
          <a:xfrm>
            <a:off x="1791222" y="1815374"/>
            <a:ext cx="3060614" cy="497632"/>
          </a:xfrm>
          <a:prstGeom prst="curvedConnector4">
            <a:avLst>
              <a:gd name="adj1" fmla="val 11334"/>
              <a:gd name="adj2" fmla="val 1610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구부러진 연결선 63"/>
          <p:cNvCxnSpPr/>
          <p:nvPr/>
        </p:nvCxnSpPr>
        <p:spPr>
          <a:xfrm>
            <a:off x="1822390" y="5394406"/>
            <a:ext cx="976429" cy="2666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구부러진 연결선 64"/>
          <p:cNvCxnSpPr/>
          <p:nvPr/>
        </p:nvCxnSpPr>
        <p:spPr>
          <a:xfrm flipV="1">
            <a:off x="1822390" y="5435586"/>
            <a:ext cx="2774582" cy="851390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구부러진 연결선 65"/>
          <p:cNvCxnSpPr/>
          <p:nvPr/>
        </p:nvCxnSpPr>
        <p:spPr>
          <a:xfrm flipV="1">
            <a:off x="1822390" y="6004550"/>
            <a:ext cx="3029446" cy="705361"/>
          </a:xfrm>
          <a:prstGeom prst="curvedConnector3">
            <a:avLst>
              <a:gd name="adj1" fmla="val 9973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구부러진 연결선 66"/>
          <p:cNvCxnSpPr/>
          <p:nvPr/>
        </p:nvCxnSpPr>
        <p:spPr>
          <a:xfrm>
            <a:off x="1791222" y="2718174"/>
            <a:ext cx="1864108" cy="614281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구부러진 연결선 67"/>
          <p:cNvCxnSpPr/>
          <p:nvPr/>
        </p:nvCxnSpPr>
        <p:spPr>
          <a:xfrm>
            <a:off x="1791222" y="3164984"/>
            <a:ext cx="794358" cy="577302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구부러진 연결선 68"/>
          <p:cNvCxnSpPr/>
          <p:nvPr/>
        </p:nvCxnSpPr>
        <p:spPr>
          <a:xfrm flipV="1">
            <a:off x="1791222" y="3702113"/>
            <a:ext cx="2896566" cy="340493"/>
          </a:xfrm>
          <a:prstGeom prst="curvedConnector3">
            <a:avLst>
              <a:gd name="adj1" fmla="val 7941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구부러진 연결선 69"/>
          <p:cNvCxnSpPr/>
          <p:nvPr/>
        </p:nvCxnSpPr>
        <p:spPr>
          <a:xfrm flipV="1">
            <a:off x="1801891" y="4121088"/>
            <a:ext cx="2466571" cy="368328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원호 70"/>
          <p:cNvSpPr/>
          <p:nvPr/>
        </p:nvSpPr>
        <p:spPr>
          <a:xfrm rot="8111229">
            <a:off x="1550071" y="4236639"/>
            <a:ext cx="1926087" cy="185138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2" name="구부러진 연결선 71"/>
          <p:cNvCxnSpPr/>
          <p:nvPr/>
        </p:nvCxnSpPr>
        <p:spPr>
          <a:xfrm rot="10800000" flipV="1">
            <a:off x="6991939" y="477715"/>
            <a:ext cx="3404665" cy="119131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구부러진 연결선 72"/>
          <p:cNvCxnSpPr/>
          <p:nvPr/>
        </p:nvCxnSpPr>
        <p:spPr>
          <a:xfrm rot="10800000" flipV="1">
            <a:off x="7468589" y="929773"/>
            <a:ext cx="3022743" cy="110891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구부러진 연결선 73"/>
          <p:cNvCxnSpPr/>
          <p:nvPr/>
        </p:nvCxnSpPr>
        <p:spPr>
          <a:xfrm rot="10800000" flipV="1">
            <a:off x="9015004" y="1381023"/>
            <a:ext cx="1381602" cy="513005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구부러진 연결선 74"/>
          <p:cNvCxnSpPr/>
          <p:nvPr/>
        </p:nvCxnSpPr>
        <p:spPr>
          <a:xfrm rot="10800000" flipV="1">
            <a:off x="8329916" y="1806187"/>
            <a:ext cx="2066690" cy="753771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구부러진 연결선 75"/>
          <p:cNvCxnSpPr/>
          <p:nvPr/>
        </p:nvCxnSpPr>
        <p:spPr>
          <a:xfrm rot="16200000" flipH="1">
            <a:off x="8916908" y="5320953"/>
            <a:ext cx="484249" cy="2131248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구부러진 연결선 76"/>
          <p:cNvCxnSpPr/>
          <p:nvPr/>
        </p:nvCxnSpPr>
        <p:spPr>
          <a:xfrm>
            <a:off x="8576262" y="5897721"/>
            <a:ext cx="1624781" cy="2557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구부러진 연결선 77"/>
          <p:cNvCxnSpPr/>
          <p:nvPr/>
        </p:nvCxnSpPr>
        <p:spPr>
          <a:xfrm flipV="1">
            <a:off x="6447959" y="5661047"/>
            <a:ext cx="3763475" cy="769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구부러진 연결선 78"/>
          <p:cNvCxnSpPr/>
          <p:nvPr/>
        </p:nvCxnSpPr>
        <p:spPr>
          <a:xfrm flipV="1">
            <a:off x="7858666" y="5161266"/>
            <a:ext cx="2352768" cy="14058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구부러진 연결선 79"/>
          <p:cNvCxnSpPr/>
          <p:nvPr/>
        </p:nvCxnSpPr>
        <p:spPr>
          <a:xfrm rot="10800000" flipV="1">
            <a:off x="7818501" y="2731569"/>
            <a:ext cx="2406159" cy="631345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구부러진 연결선 80"/>
          <p:cNvCxnSpPr/>
          <p:nvPr/>
        </p:nvCxnSpPr>
        <p:spPr>
          <a:xfrm rot="10800000" flipV="1">
            <a:off x="6652441" y="3233231"/>
            <a:ext cx="3572219" cy="703487"/>
          </a:xfrm>
          <a:prstGeom prst="curvedConnector3">
            <a:avLst>
              <a:gd name="adj1" fmla="val 610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구부러진 연결선 81"/>
          <p:cNvCxnSpPr/>
          <p:nvPr/>
        </p:nvCxnSpPr>
        <p:spPr>
          <a:xfrm rot="10800000">
            <a:off x="9781949" y="3565761"/>
            <a:ext cx="510637" cy="13635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구부러진 연결선 82"/>
          <p:cNvCxnSpPr/>
          <p:nvPr/>
        </p:nvCxnSpPr>
        <p:spPr>
          <a:xfrm rot="10800000">
            <a:off x="8781539" y="3916808"/>
            <a:ext cx="1443121" cy="281733"/>
          </a:xfrm>
          <a:prstGeom prst="curved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102</Words>
  <Application>Microsoft Office PowerPoint</Application>
  <PresentationFormat>와이드스크린</PresentationFormat>
  <Paragraphs>33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HY견고딕</vt:lpstr>
      <vt:lpstr>맑은 고딕</vt:lpstr>
      <vt:lpstr>Arial</vt:lpstr>
      <vt:lpstr>Office 테마</vt:lpstr>
      <vt:lpstr>When is the Holiday? </vt:lpstr>
      <vt:lpstr>How to Play 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is the Festival?</dc:title>
  <dc:creator>user</dc:creator>
  <cp:lastModifiedBy>user</cp:lastModifiedBy>
  <cp:revision>16</cp:revision>
  <dcterms:created xsi:type="dcterms:W3CDTF">2017-04-24T01:41:08Z</dcterms:created>
  <dcterms:modified xsi:type="dcterms:W3CDTF">2017-04-25T04:31:54Z</dcterms:modified>
</cp:coreProperties>
</file>