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33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6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8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58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39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8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83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3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1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56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4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E78D-E0FF-4BCA-A40F-3AB5B9C287AD}" type="datetimeFigureOut">
              <a:rPr lang="ko-KR" altLang="en-US" smtClean="0"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4A3C3-65BB-4C99-BCD3-F67C7F4FC6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1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377940" y="3268981"/>
            <a:ext cx="5387340" cy="3188970"/>
          </a:xfrm>
        </p:spPr>
        <p:txBody>
          <a:bodyPr>
            <a:normAutofit/>
          </a:bodyPr>
          <a:lstStyle/>
          <a:p>
            <a:r>
              <a:rPr lang="en-US" altLang="ko-KR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Pizza</a:t>
            </a:r>
            <a:r>
              <a:rPr lang="ko-KR" alt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n-US" altLang="ko-KR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Artist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Broccoli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Olives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Bacon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86" y="2164246"/>
            <a:ext cx="4289894" cy="42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Broccoli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Olives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Bacon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0010" y="4177981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Pineapple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82" y="1058999"/>
            <a:ext cx="4655058" cy="579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4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Broccoli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Olives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Bacon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0010" y="4177981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Pineapple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0010" y="4979033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Chicken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70" y="2288857"/>
            <a:ext cx="5631180" cy="422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4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Broccoli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Olives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Bacon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0010" y="4177981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Pineapple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0010" y="4979033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Chicken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0010" y="578008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Shrimp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24" y="1988500"/>
            <a:ext cx="2597831" cy="334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34" y="2592702"/>
            <a:ext cx="2597831" cy="334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4" y="3304538"/>
            <a:ext cx="2597831" cy="334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0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Ask your partner, “Do you like ___________?” </a:t>
            </a:r>
          </a:p>
          <a:p>
            <a:pPr lvl="1"/>
            <a:r>
              <a:rPr lang="en-US" altLang="ko-KR" dirty="0" smtClean="0">
                <a:solidFill>
                  <a:srgbClr val="002060"/>
                </a:solidFill>
              </a:rPr>
              <a:t>“Yes, I do” = draw it</a:t>
            </a:r>
          </a:p>
          <a:p>
            <a:pPr lvl="1"/>
            <a:r>
              <a:rPr lang="en-US" altLang="ko-KR" dirty="0" smtClean="0">
                <a:solidFill>
                  <a:srgbClr val="002060"/>
                </a:solidFill>
              </a:rPr>
              <a:t>“No, I don’t” = don’t draw it 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Switch the roles.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			** make a funny pizza **</a:t>
            </a:r>
            <a:endParaRPr lang="en-US" altLang="ko-K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852410" y="1690688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Broccoli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852410" y="2491740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Olives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852410" y="3292792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Bacon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852410" y="4093844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Pineapple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852410" y="4894896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Chicken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852410" y="5695948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Shrimp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50" y="1459548"/>
            <a:ext cx="882515" cy="80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32" y="2456398"/>
            <a:ext cx="1311525" cy="68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47" y="3173094"/>
            <a:ext cx="956310" cy="95631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95" y="3518216"/>
            <a:ext cx="1174433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0" y="473900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99" y="5695948"/>
            <a:ext cx="808066" cy="104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163457" y="1690688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Cheese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63457" y="2491740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Tomato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63457" y="3292792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Pepperoni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163457" y="4093844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Onion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163457" y="4894896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163457" y="5695948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Mushroom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1690688"/>
            <a:ext cx="928687" cy="69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94" y="2195512"/>
            <a:ext cx="1177290" cy="117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16" y="3133248"/>
            <a:ext cx="1174253" cy="91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95" y="4059155"/>
            <a:ext cx="1023392" cy="93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43" y="4714870"/>
            <a:ext cx="1041685" cy="92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71" y="5795535"/>
            <a:ext cx="1165057" cy="77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6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Cheese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92" y="2660332"/>
            <a:ext cx="3838575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9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Cheese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Tomato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440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3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Cheese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Tomato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Pepperoni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63" y="2133282"/>
            <a:ext cx="5972337" cy="467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5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Cheese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Tomato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Pepperoni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0010" y="4177981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Onion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50" y="2287002"/>
            <a:ext cx="4877222" cy="443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Cheese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Tomato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Pepperoni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0010" y="4177981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Onion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0010" y="4979033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2397756"/>
            <a:ext cx="4383709" cy="39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8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Cheese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Tomato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0010" y="3376929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Pepperoni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0010" y="4177981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Onion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0010" y="4979033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Pepper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0010" y="578008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Mushroom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83" y="2625405"/>
            <a:ext cx="6067858" cy="405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1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Broccoli 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34" y="2291714"/>
            <a:ext cx="4528185" cy="411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0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What’s this?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010" y="1774825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Broccoli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0010" y="2575877"/>
            <a:ext cx="4126230" cy="7169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 smtClean="0">
                <a:solidFill>
                  <a:srgbClr val="002060"/>
                </a:solidFill>
              </a:rPr>
              <a:t>Olives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91" y="2781495"/>
            <a:ext cx="5942857" cy="312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5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128</Words>
  <Application>Microsoft Office PowerPoint</Application>
  <PresentationFormat>와이드스크린</PresentationFormat>
  <Paragraphs>76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Ravie</vt:lpstr>
      <vt:lpstr>Office 테마</vt:lpstr>
      <vt:lpstr>Pizza Artist</vt:lpstr>
      <vt:lpstr>What’s this?  </vt:lpstr>
      <vt:lpstr>What’s this?  </vt:lpstr>
      <vt:lpstr>What’s this?  </vt:lpstr>
      <vt:lpstr>What’s this?  </vt:lpstr>
      <vt:lpstr>What’s this?  </vt:lpstr>
      <vt:lpstr>What’s this?  </vt:lpstr>
      <vt:lpstr>What’s this?  </vt:lpstr>
      <vt:lpstr>What’s this?  </vt:lpstr>
      <vt:lpstr>What’s this?  </vt:lpstr>
      <vt:lpstr>What’s this?  </vt:lpstr>
      <vt:lpstr>What’s this?  </vt:lpstr>
      <vt:lpstr>What’s this?  </vt:lpstr>
      <vt:lpstr>How to Play: 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Pizza Artist</dc:title>
  <dc:creator>user</dc:creator>
  <cp:lastModifiedBy>user</cp:lastModifiedBy>
  <cp:revision>6</cp:revision>
  <dcterms:created xsi:type="dcterms:W3CDTF">2017-04-27T05:11:09Z</dcterms:created>
  <dcterms:modified xsi:type="dcterms:W3CDTF">2017-04-27T05:57:54Z</dcterms:modified>
</cp:coreProperties>
</file>