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9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1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4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2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0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0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9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966AC-575A-4B5C-8730-7B09B4DBCEE2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4BC1F-0D9D-47EB-88DD-2247623A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5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Verbal Tag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4 – </a:t>
            </a:r>
          </a:p>
          <a:p>
            <a:r>
              <a:rPr lang="en-US" dirty="0" smtClean="0"/>
              <a:t>Let’s play soccer.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7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How to play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Start with a random student.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That student must call the name of another (opposite gender) student.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The first student will say, “Let’s ______ together.”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The second student can respond, “Ok, sounds good.” or “Sorry, I can’t” 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Each person and suggestion (Let’s…) can only be used once, so students must pay attention. 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839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와이드스크린</PresentationFormat>
  <Paragraphs>11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Office 테마</vt:lpstr>
      <vt:lpstr>Verbal Tag</vt:lpstr>
      <vt:lpstr>How to play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 Tag</dc:title>
  <dc:creator>user</dc:creator>
  <cp:lastModifiedBy>user</cp:lastModifiedBy>
  <cp:revision>1</cp:revision>
  <dcterms:created xsi:type="dcterms:W3CDTF">2016-04-20T07:12:49Z</dcterms:created>
  <dcterms:modified xsi:type="dcterms:W3CDTF">2016-04-20T07:13:21Z</dcterms:modified>
</cp:coreProperties>
</file>