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73" r:id="rId10"/>
    <p:sldId id="265" r:id="rId11"/>
    <p:sldId id="274" r:id="rId12"/>
    <p:sldId id="266" r:id="rId13"/>
    <p:sldId id="275" r:id="rId14"/>
    <p:sldId id="281" r:id="rId15"/>
    <p:sldId id="282" r:id="rId16"/>
    <p:sldId id="267" r:id="rId17"/>
    <p:sldId id="276" r:id="rId18"/>
    <p:sldId id="268" r:id="rId19"/>
    <p:sldId id="277" r:id="rId20"/>
    <p:sldId id="269" r:id="rId21"/>
    <p:sldId id="278" r:id="rId22"/>
    <p:sldId id="270" r:id="rId23"/>
    <p:sldId id="280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8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94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37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268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437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01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61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30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40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38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75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5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17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2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62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A56644-0719-4474-B5EC-79B043907A12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FD1BAB-7F43-417F-9B64-A00155AA07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90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1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Sorry.  Why?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The GIF game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28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599" y="3240911"/>
            <a:ext cx="5852114" cy="3006887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55811" y="914795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88548" y="914795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42" y="1127633"/>
            <a:ext cx="1802999" cy="18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008" y="3268648"/>
            <a:ext cx="5297229" cy="297969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</a:p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I’m tired.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83" y="1111999"/>
            <a:ext cx="1571650" cy="12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29" y="3065554"/>
            <a:ext cx="5398385" cy="323903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55811" y="1042116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88548" y="1042116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busy. 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19" y="1550818"/>
            <a:ext cx="2086004" cy="11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0" y="3237741"/>
            <a:ext cx="4636446" cy="300710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83" y="1486292"/>
            <a:ext cx="2233914" cy="10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사각형 설명선 1"/>
          <p:cNvSpPr/>
          <p:nvPr/>
        </p:nvSpPr>
        <p:spPr>
          <a:xfrm>
            <a:off x="655811" y="1042116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1026" name="Picture 2" descr="Anime GIF - Find &amp; Share on GIPHY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47" y="3304032"/>
            <a:ext cx="6939320" cy="29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7688548" y="1042116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</a:t>
            </a:r>
            <a:r>
              <a:rPr lang="en-US" altLang="ko-KR" sz="3200" dirty="0" smtClean="0">
                <a:latin typeface="Maiandra GD" panose="020E0502030308020204" pitchFamily="34" charset="0"/>
              </a:rPr>
              <a:t>sick. 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1028" name="Picture 4" descr="http://l.rgbimg.com/cache1nuR6R/users/k/ka/katagaci/600/meZGCb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1315706"/>
            <a:ext cx="1327150" cy="15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2050" name="Picture 2" descr="https://s-media-cache-ak0.pinimg.com/736x/9e/de/24/9ede2417cc327dffd71e91d92fa143d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11" y="1121649"/>
            <a:ext cx="1227964" cy="18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Simpsons GIF - Find &amp; Share on GIPHY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3" y="2984269"/>
            <a:ext cx="42862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</a:p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I’m tired.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4239" y="3576578"/>
            <a:ext cx="5761302" cy="2707812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67385" y="115786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700122" y="115786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91" y="1331285"/>
            <a:ext cx="2375466" cy="16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8" y="3162782"/>
            <a:ext cx="5485435" cy="3085557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studying. 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21" y="968432"/>
            <a:ext cx="1776390" cy="20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7" y="3379808"/>
            <a:ext cx="5107970" cy="2873233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32661" y="984243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65398" y="984243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exercising. 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89" y="1233260"/>
            <a:ext cx="1619737" cy="16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7" y="3078826"/>
            <a:ext cx="4319588" cy="3235646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full. 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47" y="1269658"/>
            <a:ext cx="1515319" cy="15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3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Sorry, I can’t.  I’m ________. 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38" y="2776971"/>
            <a:ext cx="5443524" cy="3021156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37218" y="1228050"/>
            <a:ext cx="2337956" cy="7773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1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>
                <a:solidFill>
                  <a:srgbClr val="7030A0"/>
                </a:solidFill>
              </a:rPr>
              <a:t>tired. </a:t>
            </a:r>
            <a:endParaRPr lang="ko-KR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8" y="3371242"/>
            <a:ext cx="5153386" cy="2896027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44236" y="1111564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76973" y="1111564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87" y="1359059"/>
            <a:ext cx="1858703" cy="18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5" y="3290736"/>
            <a:ext cx="6158456" cy="2980693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watching a movie.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33" y="1312507"/>
            <a:ext cx="3148313" cy="1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70" y="3379808"/>
            <a:ext cx="5176743" cy="2898976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44236" y="1111564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76973" y="1111564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sleeping.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05" y="1402715"/>
            <a:ext cx="1535469" cy="15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“Sorry, I Can’t” Game.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One student will come to the front.  </a:t>
            </a:r>
          </a:p>
          <a:p>
            <a:endParaRPr lang="en-US" altLang="ko-KR" dirty="0"/>
          </a:p>
          <a:p>
            <a:r>
              <a:rPr lang="en-US" altLang="ko-KR" dirty="0" smtClean="0"/>
              <a:t>They will make a suggestion. </a:t>
            </a:r>
          </a:p>
          <a:p>
            <a:pPr lvl="1"/>
            <a:r>
              <a:rPr lang="en-US" altLang="ko-KR" dirty="0" smtClean="0"/>
              <a:t>“Let’s  ______________.” 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students can make an excuse. </a:t>
            </a:r>
          </a:p>
          <a:p>
            <a:pPr lvl="1"/>
            <a:r>
              <a:rPr lang="en-US" altLang="ko-KR" dirty="0" smtClean="0"/>
              <a:t>“Sorry, I can’t.  I’m ___________.”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46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Complete the Sentences: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Practice: </a:t>
            </a:r>
          </a:p>
          <a:p>
            <a:pPr lvl="1"/>
            <a:r>
              <a:rPr lang="en-US" altLang="ko-KR" dirty="0" smtClean="0"/>
              <a:t>“Let’s _________”</a:t>
            </a:r>
          </a:p>
          <a:p>
            <a:pPr lvl="1"/>
            <a:r>
              <a:rPr lang="en-US" altLang="ko-KR" dirty="0" smtClean="0"/>
              <a:t>“Ok. Sounds good.”</a:t>
            </a:r>
          </a:p>
          <a:p>
            <a:pPr lvl="1"/>
            <a:r>
              <a:rPr lang="en-US" altLang="ko-KR" dirty="0" smtClean="0"/>
              <a:t>“Sorry, I can’t.  I’m ________”</a:t>
            </a:r>
          </a:p>
          <a:p>
            <a:endParaRPr lang="en-US" altLang="ko-KR" dirty="0"/>
          </a:p>
          <a:p>
            <a:r>
              <a:rPr lang="en-US" altLang="ko-KR" dirty="0" smtClean="0"/>
              <a:t>Dive the class in half.  </a:t>
            </a:r>
          </a:p>
          <a:p>
            <a:endParaRPr lang="en-US" altLang="ko-KR" dirty="0"/>
          </a:p>
          <a:p>
            <a:r>
              <a:rPr lang="en-US" altLang="ko-KR" dirty="0" smtClean="0"/>
              <a:t>One side will make a question.  The other will make an answer.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78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사각형 설명선 1"/>
          <p:cNvSpPr/>
          <p:nvPr/>
        </p:nvSpPr>
        <p:spPr>
          <a:xfrm>
            <a:off x="644236" y="2130136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22" y="3642788"/>
            <a:ext cx="4762500" cy="2600325"/>
          </a:xfrm>
          <a:prstGeom prst="rect">
            <a:avLst/>
          </a:prstGeom>
        </p:spPr>
      </p:pic>
      <p:sp>
        <p:nvSpPr>
          <p:cNvPr id="5" name="모서리가 둥근 사각형 설명선 4"/>
          <p:cNvSpPr/>
          <p:nvPr/>
        </p:nvSpPr>
        <p:spPr>
          <a:xfrm>
            <a:off x="6832022" y="1274618"/>
            <a:ext cx="3865419" cy="2015837"/>
          </a:xfrm>
          <a:prstGeom prst="wedgeRoundRectCallout">
            <a:avLst>
              <a:gd name="adj1" fmla="val 76748"/>
              <a:gd name="adj2" fmla="val 3827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17" y="2350312"/>
            <a:ext cx="1759353" cy="16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25" y="3842794"/>
            <a:ext cx="3414686" cy="2561015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44236" y="2130136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76973" y="2130136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582312" y="2975828"/>
            <a:ext cx="2337956" cy="7773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1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>
                <a:solidFill>
                  <a:schemeClr val="bg1"/>
                </a:solidFill>
              </a:rPr>
              <a:t>busy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20" y="2587568"/>
            <a:ext cx="1642514" cy="15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51" y="4247909"/>
            <a:ext cx="5147841" cy="2023849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644236" y="2130136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676973" y="2130136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34" y="2421778"/>
            <a:ext cx="2283553" cy="124479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8735467" y="3044175"/>
            <a:ext cx="2337956" cy="7773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1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>
                <a:solidFill>
                  <a:schemeClr val="bg1"/>
                </a:solidFill>
              </a:rPr>
              <a:t>t</a:t>
            </a:r>
            <a:r>
              <a:rPr lang="en-US" altLang="ko-KR" dirty="0" smtClean="0">
                <a:solidFill>
                  <a:schemeClr val="bg1"/>
                </a:solidFill>
              </a:rPr>
              <a:t>ired.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2" y="3183038"/>
            <a:ext cx="5380418" cy="3099121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Ok.  Sounds Good.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63" y="958199"/>
            <a:ext cx="1773338" cy="21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849" y="3437681"/>
            <a:ext cx="7018014" cy="2947566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956752" y="914794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Lets ___________.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295008" y="914794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tired.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70" y="1058319"/>
            <a:ext cx="3327301" cy="18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2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8" y="3113398"/>
            <a:ext cx="5878974" cy="3292225"/>
          </a:xfrm>
          <a:prstGeom prst="rect">
            <a:avLst/>
          </a:prstGeom>
        </p:spPr>
      </p:pic>
      <p:sp>
        <p:nvSpPr>
          <p:cNvPr id="2" name="모서리가 둥근 사각형 설명선 1"/>
          <p:cNvSpPr/>
          <p:nvPr/>
        </p:nvSpPr>
        <p:spPr>
          <a:xfrm>
            <a:off x="897681" y="968432"/>
            <a:ext cx="3865419" cy="2015837"/>
          </a:xfrm>
          <a:prstGeom prst="wedgeRoundRectCallout">
            <a:avLst>
              <a:gd name="adj1" fmla="val -45564"/>
              <a:gd name="adj2" fmla="val 7229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Sorry, I can’t.  </a:t>
            </a:r>
            <a:br>
              <a:rPr lang="en-US" altLang="ko-KR" sz="3200" dirty="0" smtClean="0">
                <a:latin typeface="Maiandra GD" panose="020E0502030308020204" pitchFamily="34" charset="0"/>
              </a:rPr>
            </a:br>
            <a:r>
              <a:rPr lang="en-US" altLang="ko-KR" sz="3200" dirty="0" smtClean="0">
                <a:latin typeface="Maiandra GD" panose="020E0502030308020204" pitchFamily="34" charset="0"/>
              </a:rPr>
              <a:t>I’m busy. 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7514927" y="968432"/>
            <a:ext cx="3865419" cy="2117773"/>
          </a:xfrm>
          <a:prstGeom prst="wedgeRoundRectCallout">
            <a:avLst>
              <a:gd name="adj1" fmla="val 44408"/>
              <a:gd name="adj2" fmla="val 6942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Maiandra GD" panose="020E0502030308020204" pitchFamily="34" charset="0"/>
              </a:rPr>
              <a:t>Let’s ___________</a:t>
            </a:r>
            <a:endParaRPr lang="ko-KR" altLang="en-US" sz="3200" dirty="0">
              <a:latin typeface="Maiandra GD" panose="020E0502030308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2426" y="1665903"/>
            <a:ext cx="1529546" cy="10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자연주의">
  <a:themeElements>
    <a:clrScheme name="자연주의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자연주의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자연주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206</TotalTime>
  <Words>242</Words>
  <Application>Microsoft Office PowerPoint</Application>
  <PresentationFormat>와이드스크린</PresentationFormat>
  <Paragraphs>63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돋움</vt:lpstr>
      <vt:lpstr>바탕</vt:lpstr>
      <vt:lpstr>Arial</vt:lpstr>
      <vt:lpstr>Garamond</vt:lpstr>
      <vt:lpstr>Maiandra GD</vt:lpstr>
      <vt:lpstr>자연주의</vt:lpstr>
      <vt:lpstr>Sorry.  Why?</vt:lpstr>
      <vt:lpstr>Sorry, I can’t.  I’m ________.  </vt:lpstr>
      <vt:lpstr>Complete the Sentences: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“Sorry, I Can’t” Game.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Sorry.  Why?</dc:title>
  <dc:creator>user</dc:creator>
  <cp:lastModifiedBy>user</cp:lastModifiedBy>
  <cp:revision>13</cp:revision>
  <dcterms:created xsi:type="dcterms:W3CDTF">2017-04-21T01:30:49Z</dcterms:created>
  <dcterms:modified xsi:type="dcterms:W3CDTF">2017-04-27T00:38:42Z</dcterms:modified>
</cp:coreProperties>
</file>