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3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8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85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01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53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385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788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40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65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331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6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96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34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2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17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97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85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27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30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BF9777-7C12-44F4-8B61-E3478844F0A2}" type="datetimeFigureOut">
              <a:rPr lang="ko-KR" altLang="en-US" smtClean="0"/>
              <a:t>2017-05-18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C17E-4924-4AD2-9088-80471FEDD6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791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53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54.jp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55.jp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56.jp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5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58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59.jp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60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47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48.jp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49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50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51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image" Target="../media/image52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Is</a:t>
            </a:r>
            <a:r>
              <a:rPr lang="ko-KR" altLang="en-US" dirty="0" smtClean="0"/>
              <a:t> </a:t>
            </a:r>
            <a:r>
              <a:rPr lang="en-US" altLang="ko-KR" dirty="0" smtClean="0"/>
              <a:t>it a pencil?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Guessing Game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8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083"/>
            <a:ext cx="11910773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33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0068"/>
            <a:ext cx="12192000" cy="812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93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99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512"/>
            <a:ext cx="12192000" cy="81597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93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85" y="334536"/>
            <a:ext cx="7394420" cy="625059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92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91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36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17"/>
            <a:ext cx="12192000" cy="812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99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51" name="타원 50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17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play: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Click a box to reveal a part of the picture</a:t>
            </a:r>
          </a:p>
          <a:p>
            <a:endParaRPr lang="en-US" altLang="ko-KR" dirty="0"/>
          </a:p>
          <a:p>
            <a:r>
              <a:rPr lang="en-US" altLang="ko-KR" dirty="0" smtClean="0"/>
              <a:t>Let a student take a guess, “Is it a __________?”</a:t>
            </a:r>
          </a:p>
          <a:p>
            <a:pPr lvl="1"/>
            <a:r>
              <a:rPr lang="en-US" altLang="ko-KR" dirty="0" smtClean="0"/>
              <a:t>“No, it isn’t.” = repeat process</a:t>
            </a:r>
          </a:p>
          <a:p>
            <a:pPr lvl="1"/>
            <a:r>
              <a:rPr lang="en-US" altLang="ko-KR" dirty="0" smtClean="0"/>
              <a:t>“Yes, it is.”  = click, “reveal all”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5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100"/>
            <a:ext cx="12192000" cy="77851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5" name="타원 44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23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8234" y="0"/>
            <a:ext cx="16459200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51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848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026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55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867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6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930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9278"/>
            <a:ext cx="12192000" cy="812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" y="11151"/>
            <a:ext cx="1323975" cy="1247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36" y="12017"/>
            <a:ext cx="1495425" cy="1257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061" y="11151"/>
            <a:ext cx="1504950" cy="1257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5486" y="12017"/>
            <a:ext cx="1447800" cy="1257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77" y="11151"/>
            <a:ext cx="1428750" cy="12573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6895" y="12017"/>
            <a:ext cx="1647825" cy="12573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286" y="12017"/>
            <a:ext cx="1524000" cy="1257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74" y="1258926"/>
            <a:ext cx="1333500" cy="12763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2053" y="1258926"/>
            <a:ext cx="1514475" cy="12668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6137" y="1258925"/>
            <a:ext cx="1590675" cy="12668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8153" y="1267585"/>
            <a:ext cx="1638300" cy="12668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66187" y="1267583"/>
            <a:ext cx="1295400" cy="12668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4435" y="16779"/>
            <a:ext cx="1838325" cy="1257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6" y="2535276"/>
            <a:ext cx="1266825" cy="1190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1506" y="2534410"/>
            <a:ext cx="1419225" cy="11906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3362" y="2515360"/>
            <a:ext cx="1809750" cy="1209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10428" y="1268451"/>
            <a:ext cx="1590675" cy="12763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8328" y="1268451"/>
            <a:ext cx="1562100" cy="12668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70036" y="2518214"/>
            <a:ext cx="1504950" cy="120015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1459" y="2514600"/>
            <a:ext cx="1628775" cy="120967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99085" y="1267584"/>
            <a:ext cx="1666875" cy="126682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44427" y="2528603"/>
            <a:ext cx="1209675" cy="120015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418" y="3719124"/>
            <a:ext cx="1390650" cy="138112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74279" y="3724470"/>
            <a:ext cx="1304925" cy="138112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81460" y="3718258"/>
            <a:ext cx="1447800" cy="13716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19544" y="3718258"/>
            <a:ext cx="1476375" cy="13716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95919" y="3711692"/>
            <a:ext cx="1600200" cy="136207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6864" y="3698906"/>
            <a:ext cx="1800225" cy="13716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71339" y="2516330"/>
            <a:ext cx="1771650" cy="12001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1134" y="2528603"/>
            <a:ext cx="1581150" cy="12001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76418" y="3715740"/>
            <a:ext cx="1971675" cy="136207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940982" y="3706215"/>
            <a:ext cx="1209675" cy="13716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6674" y="5100550"/>
            <a:ext cx="1438275" cy="176212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949" y="5083547"/>
            <a:ext cx="1533525" cy="176212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1865" y="5083546"/>
            <a:ext cx="1447800" cy="1762125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083700" y="5065904"/>
            <a:ext cx="1514475" cy="177165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79274" y="5067632"/>
            <a:ext cx="1524000" cy="177165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26749" y="5088206"/>
            <a:ext cx="1200150" cy="17621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231755" y="5077815"/>
            <a:ext cx="1914525" cy="177165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97309" y="5063603"/>
            <a:ext cx="1647825" cy="1771650"/>
          </a:xfrm>
          <a:prstGeom prst="rect">
            <a:avLst/>
          </a:prstGeom>
        </p:spPr>
      </p:pic>
      <p:sp>
        <p:nvSpPr>
          <p:cNvPr id="43" name="타원 42"/>
          <p:cNvSpPr/>
          <p:nvPr/>
        </p:nvSpPr>
        <p:spPr>
          <a:xfrm>
            <a:off x="142666" y="5867129"/>
            <a:ext cx="1641965" cy="65803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Reveal 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90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87</Words>
  <Application>Microsoft Office PowerPoint</Application>
  <PresentationFormat>와이드스크린</PresentationFormat>
  <Paragraphs>24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맑은 고딕</vt:lpstr>
      <vt:lpstr>Arial</vt:lpstr>
      <vt:lpstr>Century Gothic</vt:lpstr>
      <vt:lpstr>Wingdings 3</vt:lpstr>
      <vt:lpstr>이온</vt:lpstr>
      <vt:lpstr>Is it a pencil? </vt:lpstr>
      <vt:lpstr>How to play: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it a pencil?</dc:title>
  <dc:creator>user</dc:creator>
  <cp:lastModifiedBy>user</cp:lastModifiedBy>
  <cp:revision>14</cp:revision>
  <dcterms:created xsi:type="dcterms:W3CDTF">2017-05-18T06:11:39Z</dcterms:created>
  <dcterms:modified xsi:type="dcterms:W3CDTF">2017-05-18T07:14:00Z</dcterms:modified>
</cp:coreProperties>
</file>