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97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07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24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259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49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326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506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79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33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83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081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14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15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43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55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32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0EF0-EAA5-4600-97A6-A0A20F25212B}" type="datetimeFigureOut">
              <a:rPr lang="ko-KR" altLang="en-US" smtClean="0"/>
              <a:t>2017-05-28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7877BC-ACD5-4181-B783-6BD1C00EAA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21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Put in Order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2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team will receive a set of clues.</a:t>
            </a:r>
          </a:p>
          <a:p>
            <a:endParaRPr lang="en-US" altLang="ko-KR" dirty="0"/>
          </a:p>
          <a:p>
            <a:r>
              <a:rPr lang="en-US" altLang="ko-KR" dirty="0" smtClean="0"/>
              <a:t>Students must work out the order of each set by using the clues. </a:t>
            </a:r>
          </a:p>
          <a:p>
            <a:endParaRPr lang="en-US" altLang="ko-KR" dirty="0"/>
          </a:p>
          <a:p>
            <a:r>
              <a:rPr lang="en-US" altLang="ko-KR" dirty="0" smtClean="0"/>
              <a:t>The clues will tell the students which people are taller / shorter, and heavier / lighter.  As well, the clues tell you which animals are faster / slower.  Finally, the clues tell students which mountains are higher / lower. 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94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01779" y="6348846"/>
            <a:ext cx="4565073" cy="613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Shortest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01778" y="55764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err="1" smtClean="0"/>
              <a:t>Suho</a:t>
            </a:r>
            <a:r>
              <a:rPr lang="en-US" altLang="ko-KR" sz="3200" dirty="0" smtClean="0"/>
              <a:t> </a:t>
            </a:r>
            <a:endParaRPr lang="ko-KR" altLang="ko-KR" sz="32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01775" y="152848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Ashley</a:t>
            </a:r>
            <a:endParaRPr lang="ko-KR" altLang="en-US" sz="30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01775" y="2488930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err="1" smtClean="0"/>
              <a:t>Jina</a:t>
            </a:r>
            <a:r>
              <a:rPr lang="en-US" altLang="ko-KR" sz="3000" dirty="0" smtClean="0"/>
              <a:t> </a:t>
            </a:r>
            <a:endParaRPr lang="ko-KR" altLang="en-US" sz="30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01774" y="5389951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Missy  </a:t>
            </a:r>
            <a:endParaRPr lang="ko-KR" altLang="en-US" sz="30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01774" y="442757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Brian</a:t>
            </a:r>
            <a:endParaRPr lang="ko-KR" altLang="en-US" sz="30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01775" y="3463447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Alex </a:t>
            </a:r>
            <a:endParaRPr lang="ko-KR" altLang="en-US" sz="30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7235536" y="-28273"/>
            <a:ext cx="4565073" cy="749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Heaviest 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5533" y="6372528"/>
            <a:ext cx="4565073" cy="613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Lightest 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7235532" y="581327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</a:t>
            </a:r>
            <a:r>
              <a:rPr lang="en-US" altLang="ko-KR" sz="3000" dirty="0" err="1" smtClean="0"/>
              <a:t>Yumi</a:t>
            </a:r>
            <a:endParaRPr lang="ko-KR" altLang="en-US" sz="3000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7235529" y="155216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Sam</a:t>
            </a:r>
            <a:endParaRPr lang="ko-KR" altLang="en-US" sz="30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7235529" y="2512612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John</a:t>
            </a:r>
            <a:endParaRPr lang="ko-KR" altLang="en-US" sz="3000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235528" y="541363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Minho </a:t>
            </a:r>
            <a:endParaRPr lang="ko-KR" altLang="en-US" sz="3000" dirty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7235528" y="445125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Joy</a:t>
            </a:r>
            <a:endParaRPr lang="ko-KR" altLang="en-US" sz="3000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7235529" y="3487129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April </a:t>
            </a:r>
            <a:endParaRPr lang="ko-KR" altLang="en-US" sz="3000" dirty="0"/>
          </a:p>
        </p:txBody>
      </p:sp>
      <p:sp>
        <p:nvSpPr>
          <p:cNvPr id="25" name="blank"/>
          <p:cNvSpPr txBox="1">
            <a:spLocks/>
          </p:cNvSpPr>
          <p:nvPr/>
        </p:nvSpPr>
        <p:spPr>
          <a:xfrm>
            <a:off x="412925" y="557644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6" name="blank"/>
          <p:cNvSpPr txBox="1">
            <a:spLocks/>
          </p:cNvSpPr>
          <p:nvPr/>
        </p:nvSpPr>
        <p:spPr>
          <a:xfrm>
            <a:off x="412924" y="1525351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7" name="blank"/>
          <p:cNvSpPr txBox="1">
            <a:spLocks/>
          </p:cNvSpPr>
          <p:nvPr/>
        </p:nvSpPr>
        <p:spPr>
          <a:xfrm>
            <a:off x="409790" y="250183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8" name="blank"/>
          <p:cNvSpPr txBox="1">
            <a:spLocks/>
          </p:cNvSpPr>
          <p:nvPr/>
        </p:nvSpPr>
        <p:spPr>
          <a:xfrm>
            <a:off x="412923" y="3464826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9" name="blank"/>
          <p:cNvSpPr txBox="1">
            <a:spLocks/>
          </p:cNvSpPr>
          <p:nvPr/>
        </p:nvSpPr>
        <p:spPr>
          <a:xfrm>
            <a:off x="409789" y="4421499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0" name="blank"/>
          <p:cNvSpPr txBox="1">
            <a:spLocks/>
          </p:cNvSpPr>
          <p:nvPr/>
        </p:nvSpPr>
        <p:spPr>
          <a:xfrm>
            <a:off x="409789" y="539217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1" name="blank"/>
          <p:cNvSpPr txBox="1">
            <a:spLocks/>
          </p:cNvSpPr>
          <p:nvPr/>
        </p:nvSpPr>
        <p:spPr>
          <a:xfrm>
            <a:off x="7243540" y="588586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2" name="blank"/>
          <p:cNvSpPr txBox="1">
            <a:spLocks/>
          </p:cNvSpPr>
          <p:nvPr/>
        </p:nvSpPr>
        <p:spPr>
          <a:xfrm>
            <a:off x="7243539" y="155629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3" name="blank"/>
          <p:cNvSpPr txBox="1">
            <a:spLocks/>
          </p:cNvSpPr>
          <p:nvPr/>
        </p:nvSpPr>
        <p:spPr>
          <a:xfrm>
            <a:off x="7251556" y="253277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4" name="blank"/>
          <p:cNvSpPr txBox="1">
            <a:spLocks/>
          </p:cNvSpPr>
          <p:nvPr/>
        </p:nvSpPr>
        <p:spPr>
          <a:xfrm>
            <a:off x="7243538" y="3495768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5" name="blank"/>
          <p:cNvSpPr txBox="1">
            <a:spLocks/>
          </p:cNvSpPr>
          <p:nvPr/>
        </p:nvSpPr>
        <p:spPr>
          <a:xfrm>
            <a:off x="7251555" y="4452441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6" name="blank"/>
          <p:cNvSpPr txBox="1">
            <a:spLocks/>
          </p:cNvSpPr>
          <p:nvPr/>
        </p:nvSpPr>
        <p:spPr>
          <a:xfrm>
            <a:off x="7251555" y="542311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416927" y="-89240"/>
            <a:ext cx="4565073" cy="749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Tallest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01779" y="6348846"/>
            <a:ext cx="4565073" cy="613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Slowest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01778" y="55764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Peregrine Falcon </a:t>
            </a:r>
            <a:endParaRPr lang="ko-KR" altLang="ko-KR" sz="32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01775" y="152848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Sailfish</a:t>
            </a:r>
            <a:endParaRPr lang="ko-KR" altLang="en-US" sz="30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01775" y="2488930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Cheetah </a:t>
            </a:r>
            <a:endParaRPr lang="ko-KR" altLang="en-US" sz="30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01774" y="5389951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Lion </a:t>
            </a:r>
            <a:endParaRPr lang="ko-KR" altLang="en-US" sz="30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01774" y="442757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Pronghorn Antelope </a:t>
            </a:r>
            <a:endParaRPr lang="ko-KR" altLang="en-US" sz="30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01775" y="3463447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Ostrich </a:t>
            </a:r>
            <a:endParaRPr lang="ko-KR" altLang="en-US" sz="30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7235535" y="131617"/>
            <a:ext cx="4565073" cy="749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Highest 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5535" y="6217078"/>
            <a:ext cx="4565073" cy="613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Lowest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7142014" y="1060100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Aconcagua  </a:t>
            </a:r>
            <a:endParaRPr lang="ko-KR" altLang="ko-KR" sz="3000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7142011" y="2030938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Denali</a:t>
            </a:r>
            <a:endParaRPr lang="ko-KR" altLang="en-US" sz="30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7142011" y="299138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Kilimanjaro  </a:t>
            </a:r>
            <a:endParaRPr lang="ko-KR" altLang="en-US" sz="3000" dirty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7142010" y="4930028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</a:t>
            </a:r>
            <a:r>
              <a:rPr lang="en-US" altLang="ko-KR" sz="3000" dirty="0" err="1" smtClean="0"/>
              <a:t>Baekdusan</a:t>
            </a:r>
            <a:r>
              <a:rPr lang="en-US" altLang="ko-KR" sz="3000" dirty="0" smtClean="0"/>
              <a:t>  </a:t>
            </a:r>
            <a:endParaRPr lang="ko-KR" altLang="en-US" sz="3000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7142011" y="3965902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 smtClean="0"/>
              <a:t>   Mauna Kea</a:t>
            </a:r>
            <a:endParaRPr lang="ko-KR" altLang="en-US" sz="3000" dirty="0"/>
          </a:p>
        </p:txBody>
      </p:sp>
      <p:sp>
        <p:nvSpPr>
          <p:cNvPr id="19" name="blank"/>
          <p:cNvSpPr txBox="1">
            <a:spLocks/>
          </p:cNvSpPr>
          <p:nvPr/>
        </p:nvSpPr>
        <p:spPr>
          <a:xfrm>
            <a:off x="412925" y="557644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0" name="blank"/>
          <p:cNvSpPr txBox="1">
            <a:spLocks/>
          </p:cNvSpPr>
          <p:nvPr/>
        </p:nvSpPr>
        <p:spPr>
          <a:xfrm>
            <a:off x="412924" y="1525351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1" name="blank"/>
          <p:cNvSpPr txBox="1">
            <a:spLocks/>
          </p:cNvSpPr>
          <p:nvPr/>
        </p:nvSpPr>
        <p:spPr>
          <a:xfrm>
            <a:off x="409790" y="250183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2" name="blank"/>
          <p:cNvSpPr txBox="1">
            <a:spLocks/>
          </p:cNvSpPr>
          <p:nvPr/>
        </p:nvSpPr>
        <p:spPr>
          <a:xfrm>
            <a:off x="412923" y="3464826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3" name="blank"/>
          <p:cNvSpPr txBox="1">
            <a:spLocks/>
          </p:cNvSpPr>
          <p:nvPr/>
        </p:nvSpPr>
        <p:spPr>
          <a:xfrm>
            <a:off x="409789" y="4421499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4" name="blank"/>
          <p:cNvSpPr txBox="1">
            <a:spLocks/>
          </p:cNvSpPr>
          <p:nvPr/>
        </p:nvSpPr>
        <p:spPr>
          <a:xfrm>
            <a:off x="409789" y="539217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5" name="blank"/>
          <p:cNvSpPr txBox="1">
            <a:spLocks/>
          </p:cNvSpPr>
          <p:nvPr/>
        </p:nvSpPr>
        <p:spPr>
          <a:xfrm>
            <a:off x="7150027" y="1056968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6" name="blank"/>
          <p:cNvSpPr txBox="1">
            <a:spLocks/>
          </p:cNvSpPr>
          <p:nvPr/>
        </p:nvSpPr>
        <p:spPr>
          <a:xfrm>
            <a:off x="7150026" y="2024675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7" name="blank"/>
          <p:cNvSpPr txBox="1">
            <a:spLocks/>
          </p:cNvSpPr>
          <p:nvPr/>
        </p:nvSpPr>
        <p:spPr>
          <a:xfrm>
            <a:off x="7146892" y="3001157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8" name="blank"/>
          <p:cNvSpPr txBox="1">
            <a:spLocks/>
          </p:cNvSpPr>
          <p:nvPr/>
        </p:nvSpPr>
        <p:spPr>
          <a:xfrm>
            <a:off x="7150025" y="3964150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29" name="blank"/>
          <p:cNvSpPr txBox="1">
            <a:spLocks/>
          </p:cNvSpPr>
          <p:nvPr/>
        </p:nvSpPr>
        <p:spPr>
          <a:xfrm>
            <a:off x="7146891" y="4920823"/>
            <a:ext cx="4565073" cy="936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/>
              <a:t>  </a:t>
            </a:r>
            <a:endParaRPr lang="ko-KR" altLang="ko-KR" sz="3200" dirty="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24068" y="-47638"/>
            <a:ext cx="4565073" cy="749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dirty="0" smtClean="0">
                <a:latin typeface="Imprint MT Shadow" panose="04020605060303030202" pitchFamily="82" charset="0"/>
              </a:rPr>
              <a:t>Fastest</a:t>
            </a:r>
            <a:endParaRPr lang="ko-KR" altLang="en-US" sz="4800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146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HY그래픽M</vt:lpstr>
      <vt:lpstr>Imprint MT Shadow</vt:lpstr>
      <vt:lpstr>맑은 고딕</vt:lpstr>
      <vt:lpstr>Arial</vt:lpstr>
      <vt:lpstr>Trebuchet MS</vt:lpstr>
      <vt:lpstr>Wingdings 3</vt:lpstr>
      <vt:lpstr>패싯</vt:lpstr>
      <vt:lpstr>Put in Order </vt:lpstr>
      <vt:lpstr>How to Play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Tallest</dc:title>
  <dc:creator>user</dc:creator>
  <cp:lastModifiedBy>Tippy</cp:lastModifiedBy>
  <cp:revision>7</cp:revision>
  <dcterms:created xsi:type="dcterms:W3CDTF">2017-05-26T05:27:01Z</dcterms:created>
  <dcterms:modified xsi:type="dcterms:W3CDTF">2017-05-28T02:10:04Z</dcterms:modified>
</cp:coreProperties>
</file>