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56" r:id="rId4"/>
    <p:sldId id="257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0EF0-EAA5-4600-97A6-A0A20F25212B}" type="datetimeFigureOut">
              <a:rPr lang="ko-KR" altLang="en-US" smtClean="0"/>
              <a:t>2017-05-28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77BC-ACD5-4181-B783-6BD1C00EAA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977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0EF0-EAA5-4600-97A6-A0A20F25212B}" type="datetimeFigureOut">
              <a:rPr lang="ko-KR" altLang="en-US" smtClean="0"/>
              <a:t>2017-05-28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77BC-ACD5-4181-B783-6BD1C00EAA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507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0EF0-EAA5-4600-97A6-A0A20F25212B}" type="datetimeFigureOut">
              <a:rPr lang="ko-KR" altLang="en-US" smtClean="0"/>
              <a:t>2017-05-28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77BC-ACD5-4181-B783-6BD1C00EAA2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22499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0EF0-EAA5-4600-97A6-A0A20F25212B}" type="datetimeFigureOut">
              <a:rPr lang="ko-KR" altLang="en-US" smtClean="0"/>
              <a:t>2017-05-28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77BC-ACD5-4181-B783-6BD1C00EAA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9259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0EF0-EAA5-4600-97A6-A0A20F25212B}" type="datetimeFigureOut">
              <a:rPr lang="ko-KR" altLang="en-US" smtClean="0"/>
              <a:t>2017-05-28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77BC-ACD5-4181-B783-6BD1C00EAA2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9499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0EF0-EAA5-4600-97A6-A0A20F25212B}" type="datetimeFigureOut">
              <a:rPr lang="ko-KR" altLang="en-US" smtClean="0"/>
              <a:t>2017-05-28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77BC-ACD5-4181-B783-6BD1C00EAA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9326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0EF0-EAA5-4600-97A6-A0A20F25212B}" type="datetimeFigureOut">
              <a:rPr lang="ko-KR" altLang="en-US" smtClean="0"/>
              <a:t>2017-05-28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77BC-ACD5-4181-B783-6BD1C00EAA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85066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0EF0-EAA5-4600-97A6-A0A20F25212B}" type="datetimeFigureOut">
              <a:rPr lang="ko-KR" altLang="en-US" smtClean="0"/>
              <a:t>2017-05-28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77BC-ACD5-4181-B783-6BD1C00EAA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1796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0EF0-EAA5-4600-97A6-A0A20F25212B}" type="datetimeFigureOut">
              <a:rPr lang="ko-KR" altLang="en-US" smtClean="0"/>
              <a:t>2017-05-28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77BC-ACD5-4181-B783-6BD1C00EAA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0335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0EF0-EAA5-4600-97A6-A0A20F25212B}" type="datetimeFigureOut">
              <a:rPr lang="ko-KR" altLang="en-US" smtClean="0"/>
              <a:t>2017-05-28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77BC-ACD5-4181-B783-6BD1C00EAA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883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0EF0-EAA5-4600-97A6-A0A20F25212B}" type="datetimeFigureOut">
              <a:rPr lang="ko-KR" altLang="en-US" smtClean="0"/>
              <a:t>2017-05-28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77BC-ACD5-4181-B783-6BD1C00EAA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0818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0EF0-EAA5-4600-97A6-A0A20F25212B}" type="datetimeFigureOut">
              <a:rPr lang="ko-KR" altLang="en-US" smtClean="0"/>
              <a:t>2017-05-28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77BC-ACD5-4181-B783-6BD1C00EAA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9143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0EF0-EAA5-4600-97A6-A0A20F25212B}" type="datetimeFigureOut">
              <a:rPr lang="ko-KR" altLang="en-US" smtClean="0"/>
              <a:t>2017-05-28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77BC-ACD5-4181-B783-6BD1C00EAA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115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0EF0-EAA5-4600-97A6-A0A20F25212B}" type="datetimeFigureOut">
              <a:rPr lang="ko-KR" altLang="en-US" smtClean="0"/>
              <a:t>2017-05-28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77BC-ACD5-4181-B783-6BD1C00EAA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343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0EF0-EAA5-4600-97A6-A0A20F25212B}" type="datetimeFigureOut">
              <a:rPr lang="ko-KR" altLang="en-US" smtClean="0"/>
              <a:t>2017-05-28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77BC-ACD5-4181-B783-6BD1C00EAA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3554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0EF0-EAA5-4600-97A6-A0A20F25212B}" type="datetimeFigureOut">
              <a:rPr lang="ko-KR" altLang="en-US" smtClean="0"/>
              <a:t>2017-05-28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77BC-ACD5-4181-B783-6BD1C00EAA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7329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0EF0-EAA5-4600-97A6-A0A20F25212B}" type="datetimeFigureOut">
              <a:rPr lang="ko-KR" altLang="en-US" smtClean="0"/>
              <a:t>2017-05-28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B7877BC-ACD5-4181-B783-6BD1C00EAA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3216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Put in Order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221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Play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Each team will receive a set of clues.</a:t>
            </a:r>
          </a:p>
          <a:p>
            <a:endParaRPr lang="en-US" altLang="ko-KR" dirty="0"/>
          </a:p>
          <a:p>
            <a:r>
              <a:rPr lang="en-US" altLang="ko-KR" dirty="0" smtClean="0"/>
              <a:t>Students must work out the order of each set by using the clues. </a:t>
            </a:r>
          </a:p>
          <a:p>
            <a:endParaRPr lang="en-US" altLang="ko-KR" dirty="0"/>
          </a:p>
          <a:p>
            <a:r>
              <a:rPr lang="en-US" altLang="ko-KR" dirty="0" smtClean="0"/>
              <a:t>The clues will tell the students which people are taller / shorter, and heavier / lighter.  As well, the clues tell you which animals are faster / slower.  Finally, the clues tell students which mountains are higher / lower.  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9940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401779" y="6348846"/>
            <a:ext cx="4565073" cy="613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800" dirty="0" smtClean="0">
                <a:latin typeface="Imprint MT Shadow" panose="04020605060303030202" pitchFamily="82" charset="0"/>
              </a:rPr>
              <a:t>Shortest</a:t>
            </a:r>
            <a:endParaRPr lang="ko-KR" altLang="en-US" sz="4800" dirty="0">
              <a:latin typeface="Imprint MT Shadow" panose="04020605060303030202" pitchFamily="82" charset="0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401778" y="557645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err="1" smtClean="0"/>
              <a:t>Suho</a:t>
            </a:r>
            <a:r>
              <a:rPr lang="en-US" altLang="ko-KR" sz="3200" dirty="0" smtClean="0"/>
              <a:t> </a:t>
            </a:r>
            <a:endParaRPr lang="ko-KR" altLang="ko-KR" sz="3200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401775" y="1528483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000" dirty="0" smtClean="0"/>
              <a:t>Ashley</a:t>
            </a:r>
            <a:endParaRPr lang="ko-KR" altLang="en-US" sz="3000" dirty="0"/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01775" y="2488930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000" dirty="0" err="1" smtClean="0"/>
              <a:t>Jina</a:t>
            </a:r>
            <a:r>
              <a:rPr lang="en-US" altLang="ko-KR" sz="3000" dirty="0" smtClean="0"/>
              <a:t> </a:t>
            </a:r>
            <a:endParaRPr lang="ko-KR" altLang="en-US" sz="30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01774" y="5389951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000" dirty="0" smtClean="0"/>
              <a:t>Missy  </a:t>
            </a:r>
            <a:endParaRPr lang="ko-KR" altLang="en-US" sz="3000" dirty="0"/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01774" y="4427573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000" dirty="0" smtClean="0"/>
              <a:t>Brian</a:t>
            </a:r>
            <a:endParaRPr lang="ko-KR" altLang="en-US" sz="3000" dirty="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401775" y="3463447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000" dirty="0" smtClean="0"/>
              <a:t>Alex </a:t>
            </a:r>
            <a:endParaRPr lang="ko-KR" altLang="en-US" sz="3000" dirty="0"/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7235536" y="-28273"/>
            <a:ext cx="4565073" cy="749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800" dirty="0" smtClean="0">
                <a:latin typeface="Imprint MT Shadow" panose="04020605060303030202" pitchFamily="82" charset="0"/>
              </a:rPr>
              <a:t>Heaviest </a:t>
            </a:r>
            <a:endParaRPr lang="ko-KR" altLang="en-US" sz="4800" dirty="0">
              <a:latin typeface="Imprint MT Shadow" panose="04020605060303030202" pitchFamily="82" charset="0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7235533" y="6372528"/>
            <a:ext cx="4565073" cy="613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800" dirty="0" smtClean="0">
                <a:latin typeface="Imprint MT Shadow" panose="04020605060303030202" pitchFamily="82" charset="0"/>
              </a:rPr>
              <a:t>Lightest </a:t>
            </a:r>
            <a:endParaRPr lang="ko-KR" altLang="en-US" sz="4800" dirty="0">
              <a:latin typeface="Imprint MT Shadow" panose="04020605060303030202" pitchFamily="82" charset="0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7235532" y="581327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000" dirty="0" smtClean="0"/>
              <a:t>   </a:t>
            </a:r>
            <a:r>
              <a:rPr lang="en-US" altLang="ko-KR" sz="3000" dirty="0" err="1" smtClean="0"/>
              <a:t>Yumi</a:t>
            </a:r>
            <a:endParaRPr lang="ko-KR" altLang="en-US" sz="3000" dirty="0"/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7235529" y="1552165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000" dirty="0" smtClean="0"/>
              <a:t>   Sam</a:t>
            </a:r>
            <a:endParaRPr lang="ko-KR" altLang="en-US" sz="3000" dirty="0"/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7235529" y="2512612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000" dirty="0" smtClean="0"/>
              <a:t>   John</a:t>
            </a:r>
            <a:endParaRPr lang="ko-KR" altLang="en-US" sz="3000" dirty="0"/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7235528" y="5413633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000" dirty="0" smtClean="0"/>
              <a:t>   Minho </a:t>
            </a:r>
            <a:endParaRPr lang="ko-KR" altLang="en-US" sz="3000" dirty="0"/>
          </a:p>
        </p:txBody>
      </p:sp>
      <p:sp>
        <p:nvSpPr>
          <p:cNvPr id="17" name="제목 1"/>
          <p:cNvSpPr txBox="1">
            <a:spLocks/>
          </p:cNvSpPr>
          <p:nvPr/>
        </p:nvSpPr>
        <p:spPr>
          <a:xfrm>
            <a:off x="7235528" y="4451255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000" dirty="0" smtClean="0"/>
              <a:t>   Joy</a:t>
            </a:r>
            <a:endParaRPr lang="ko-KR" altLang="en-US" sz="3000" dirty="0"/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7235529" y="3487129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000" dirty="0" smtClean="0"/>
              <a:t>   April </a:t>
            </a:r>
            <a:endParaRPr lang="ko-KR" altLang="en-US" sz="3000" dirty="0"/>
          </a:p>
        </p:txBody>
      </p:sp>
      <p:sp>
        <p:nvSpPr>
          <p:cNvPr id="25" name="blank"/>
          <p:cNvSpPr txBox="1">
            <a:spLocks/>
          </p:cNvSpPr>
          <p:nvPr/>
        </p:nvSpPr>
        <p:spPr>
          <a:xfrm>
            <a:off x="412925" y="557644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26" name="blank"/>
          <p:cNvSpPr txBox="1">
            <a:spLocks/>
          </p:cNvSpPr>
          <p:nvPr/>
        </p:nvSpPr>
        <p:spPr>
          <a:xfrm>
            <a:off x="412924" y="1525351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27" name="blank"/>
          <p:cNvSpPr txBox="1">
            <a:spLocks/>
          </p:cNvSpPr>
          <p:nvPr/>
        </p:nvSpPr>
        <p:spPr>
          <a:xfrm>
            <a:off x="409790" y="2501833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28" name="blank"/>
          <p:cNvSpPr txBox="1">
            <a:spLocks/>
          </p:cNvSpPr>
          <p:nvPr/>
        </p:nvSpPr>
        <p:spPr>
          <a:xfrm>
            <a:off x="412923" y="3464826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29" name="blank"/>
          <p:cNvSpPr txBox="1">
            <a:spLocks/>
          </p:cNvSpPr>
          <p:nvPr/>
        </p:nvSpPr>
        <p:spPr>
          <a:xfrm>
            <a:off x="409789" y="4421499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30" name="blank"/>
          <p:cNvSpPr txBox="1">
            <a:spLocks/>
          </p:cNvSpPr>
          <p:nvPr/>
        </p:nvSpPr>
        <p:spPr>
          <a:xfrm>
            <a:off x="409789" y="5392173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31" name="blank"/>
          <p:cNvSpPr txBox="1">
            <a:spLocks/>
          </p:cNvSpPr>
          <p:nvPr/>
        </p:nvSpPr>
        <p:spPr>
          <a:xfrm>
            <a:off x="7243540" y="588586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32" name="blank"/>
          <p:cNvSpPr txBox="1">
            <a:spLocks/>
          </p:cNvSpPr>
          <p:nvPr/>
        </p:nvSpPr>
        <p:spPr>
          <a:xfrm>
            <a:off x="7243539" y="1556293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33" name="blank"/>
          <p:cNvSpPr txBox="1">
            <a:spLocks/>
          </p:cNvSpPr>
          <p:nvPr/>
        </p:nvSpPr>
        <p:spPr>
          <a:xfrm>
            <a:off x="7251556" y="2532775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34" name="blank"/>
          <p:cNvSpPr txBox="1">
            <a:spLocks/>
          </p:cNvSpPr>
          <p:nvPr/>
        </p:nvSpPr>
        <p:spPr>
          <a:xfrm>
            <a:off x="7243538" y="3495768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35" name="blank"/>
          <p:cNvSpPr txBox="1">
            <a:spLocks/>
          </p:cNvSpPr>
          <p:nvPr/>
        </p:nvSpPr>
        <p:spPr>
          <a:xfrm>
            <a:off x="7251555" y="4452441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36" name="blank"/>
          <p:cNvSpPr txBox="1">
            <a:spLocks/>
          </p:cNvSpPr>
          <p:nvPr/>
        </p:nvSpPr>
        <p:spPr>
          <a:xfrm>
            <a:off x="7251555" y="5423115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37" name="제목 1"/>
          <p:cNvSpPr txBox="1">
            <a:spLocks/>
          </p:cNvSpPr>
          <p:nvPr/>
        </p:nvSpPr>
        <p:spPr>
          <a:xfrm>
            <a:off x="416927" y="-89240"/>
            <a:ext cx="4565073" cy="749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800" dirty="0" smtClean="0">
                <a:latin typeface="Imprint MT Shadow" panose="04020605060303030202" pitchFamily="82" charset="0"/>
              </a:rPr>
              <a:t>Tallest</a:t>
            </a:r>
            <a:endParaRPr lang="ko-KR" altLang="en-US" sz="4800" dirty="0">
              <a:latin typeface="Imprint MT Shadow" panose="0402060506030303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11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401779" y="6348846"/>
            <a:ext cx="4565073" cy="613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800" dirty="0" smtClean="0">
                <a:latin typeface="Imprint MT Shadow" panose="04020605060303030202" pitchFamily="82" charset="0"/>
              </a:rPr>
              <a:t>Slowest</a:t>
            </a:r>
            <a:endParaRPr lang="ko-KR" altLang="en-US" sz="4800" dirty="0">
              <a:latin typeface="Imprint MT Shadow" panose="04020605060303030202" pitchFamily="82" charset="0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401778" y="557645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Peregrine Falcon </a:t>
            </a:r>
            <a:endParaRPr lang="ko-KR" altLang="ko-KR" sz="3200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401775" y="1528483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000" dirty="0" smtClean="0"/>
              <a:t>   Sailfish</a:t>
            </a:r>
            <a:endParaRPr lang="ko-KR" altLang="en-US" sz="3000" dirty="0"/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401775" y="2488930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000" dirty="0" smtClean="0"/>
              <a:t>   Cheetah </a:t>
            </a:r>
            <a:endParaRPr lang="ko-KR" altLang="en-US" sz="3000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01774" y="5389951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000" dirty="0" smtClean="0"/>
              <a:t>   Lion </a:t>
            </a:r>
            <a:endParaRPr lang="ko-KR" altLang="en-US" sz="3000" dirty="0"/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01774" y="4427573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000" dirty="0" smtClean="0"/>
              <a:t>   Pronghorn Antelope </a:t>
            </a:r>
            <a:endParaRPr lang="ko-KR" altLang="en-US" sz="3000" dirty="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401775" y="3463447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000" dirty="0" smtClean="0"/>
              <a:t>   Ostrich </a:t>
            </a:r>
            <a:endParaRPr lang="ko-KR" altLang="en-US" sz="3000" dirty="0"/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7235535" y="131617"/>
            <a:ext cx="4565073" cy="749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800" dirty="0" smtClean="0">
                <a:latin typeface="Imprint MT Shadow" panose="04020605060303030202" pitchFamily="82" charset="0"/>
              </a:rPr>
              <a:t>Highest </a:t>
            </a:r>
            <a:endParaRPr lang="ko-KR" altLang="en-US" sz="4800" dirty="0">
              <a:latin typeface="Imprint MT Shadow" panose="04020605060303030202" pitchFamily="82" charset="0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7235535" y="6217078"/>
            <a:ext cx="4565073" cy="613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800" dirty="0" smtClean="0">
                <a:latin typeface="Imprint MT Shadow" panose="04020605060303030202" pitchFamily="82" charset="0"/>
              </a:rPr>
              <a:t>Lowest</a:t>
            </a:r>
            <a:endParaRPr lang="ko-KR" altLang="en-US" sz="4800" dirty="0">
              <a:latin typeface="Imprint MT Shadow" panose="04020605060303030202" pitchFamily="82" charset="0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7142014" y="1060100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000" dirty="0" smtClean="0"/>
              <a:t>Aconcagua  </a:t>
            </a:r>
            <a:endParaRPr lang="ko-KR" altLang="ko-KR" sz="3000" dirty="0"/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7142011" y="2030938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000" dirty="0" smtClean="0"/>
              <a:t>   Denali</a:t>
            </a:r>
            <a:endParaRPr lang="ko-KR" altLang="en-US" sz="3000" dirty="0"/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7142011" y="2991385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000" dirty="0" smtClean="0"/>
              <a:t>   Kilimanjaro  </a:t>
            </a:r>
            <a:endParaRPr lang="ko-KR" altLang="en-US" sz="3000" dirty="0"/>
          </a:p>
        </p:txBody>
      </p:sp>
      <p:sp>
        <p:nvSpPr>
          <p:cNvPr id="17" name="제목 1"/>
          <p:cNvSpPr txBox="1">
            <a:spLocks/>
          </p:cNvSpPr>
          <p:nvPr/>
        </p:nvSpPr>
        <p:spPr>
          <a:xfrm>
            <a:off x="7142010" y="4930028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000" dirty="0" smtClean="0"/>
              <a:t>   </a:t>
            </a:r>
            <a:r>
              <a:rPr lang="en-US" altLang="ko-KR" sz="3000" dirty="0" err="1" smtClean="0"/>
              <a:t>Baekdusan</a:t>
            </a:r>
            <a:r>
              <a:rPr lang="en-US" altLang="ko-KR" sz="3000" dirty="0" smtClean="0"/>
              <a:t>  </a:t>
            </a:r>
            <a:endParaRPr lang="ko-KR" altLang="en-US" sz="3000" dirty="0"/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7142011" y="3965902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000" dirty="0" smtClean="0"/>
              <a:t>   Mauna Kea</a:t>
            </a:r>
            <a:endParaRPr lang="ko-KR" altLang="en-US" sz="3000" dirty="0"/>
          </a:p>
        </p:txBody>
      </p:sp>
      <p:sp>
        <p:nvSpPr>
          <p:cNvPr id="19" name="blank"/>
          <p:cNvSpPr txBox="1">
            <a:spLocks/>
          </p:cNvSpPr>
          <p:nvPr/>
        </p:nvSpPr>
        <p:spPr>
          <a:xfrm>
            <a:off x="412925" y="557644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20" name="blank"/>
          <p:cNvSpPr txBox="1">
            <a:spLocks/>
          </p:cNvSpPr>
          <p:nvPr/>
        </p:nvSpPr>
        <p:spPr>
          <a:xfrm>
            <a:off x="412924" y="1525351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21" name="blank"/>
          <p:cNvSpPr txBox="1">
            <a:spLocks/>
          </p:cNvSpPr>
          <p:nvPr/>
        </p:nvSpPr>
        <p:spPr>
          <a:xfrm>
            <a:off x="409790" y="2501833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22" name="blank"/>
          <p:cNvSpPr txBox="1">
            <a:spLocks/>
          </p:cNvSpPr>
          <p:nvPr/>
        </p:nvSpPr>
        <p:spPr>
          <a:xfrm>
            <a:off x="412923" y="3464826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23" name="blank"/>
          <p:cNvSpPr txBox="1">
            <a:spLocks/>
          </p:cNvSpPr>
          <p:nvPr/>
        </p:nvSpPr>
        <p:spPr>
          <a:xfrm>
            <a:off x="409789" y="4421499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24" name="blank"/>
          <p:cNvSpPr txBox="1">
            <a:spLocks/>
          </p:cNvSpPr>
          <p:nvPr/>
        </p:nvSpPr>
        <p:spPr>
          <a:xfrm>
            <a:off x="409789" y="5392173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25" name="blank"/>
          <p:cNvSpPr txBox="1">
            <a:spLocks/>
          </p:cNvSpPr>
          <p:nvPr/>
        </p:nvSpPr>
        <p:spPr>
          <a:xfrm>
            <a:off x="7150027" y="1056968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26" name="blank"/>
          <p:cNvSpPr txBox="1">
            <a:spLocks/>
          </p:cNvSpPr>
          <p:nvPr/>
        </p:nvSpPr>
        <p:spPr>
          <a:xfrm>
            <a:off x="7150026" y="2024675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27" name="blank"/>
          <p:cNvSpPr txBox="1">
            <a:spLocks/>
          </p:cNvSpPr>
          <p:nvPr/>
        </p:nvSpPr>
        <p:spPr>
          <a:xfrm>
            <a:off x="7146892" y="3001157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28" name="blank"/>
          <p:cNvSpPr txBox="1">
            <a:spLocks/>
          </p:cNvSpPr>
          <p:nvPr/>
        </p:nvSpPr>
        <p:spPr>
          <a:xfrm>
            <a:off x="7150025" y="3964150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29" name="blank"/>
          <p:cNvSpPr txBox="1">
            <a:spLocks/>
          </p:cNvSpPr>
          <p:nvPr/>
        </p:nvSpPr>
        <p:spPr>
          <a:xfrm>
            <a:off x="7146891" y="4920823"/>
            <a:ext cx="4565073" cy="9367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/>
              <a:t>  </a:t>
            </a:r>
            <a:endParaRPr lang="ko-KR" altLang="ko-KR" sz="3200" dirty="0"/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24068" y="-47638"/>
            <a:ext cx="4565073" cy="749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800" dirty="0" smtClean="0">
                <a:latin typeface="Imprint MT Shadow" panose="04020605060303030202" pitchFamily="82" charset="0"/>
              </a:rPr>
              <a:t>Fastest</a:t>
            </a:r>
            <a:endParaRPr lang="ko-KR" altLang="en-US" sz="4800" dirty="0">
              <a:latin typeface="Imprint MT Shadow" panose="0402060506030303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73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theme/theme1.xml><?xml version="1.0" encoding="utf-8"?>
<a:theme xmlns:a="http://schemas.openxmlformats.org/drawingml/2006/main" name="패싯">
  <a:themeElements>
    <a:clrScheme name="패싯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패싯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패싯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173</TotalTime>
  <Words>146</Words>
  <Application>Microsoft Office PowerPoint</Application>
  <PresentationFormat>Widescreen</PresentationFormat>
  <Paragraphs>61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HY그래픽M</vt:lpstr>
      <vt:lpstr>Imprint MT Shadow</vt:lpstr>
      <vt:lpstr>맑은 고딕</vt:lpstr>
      <vt:lpstr>Arial</vt:lpstr>
      <vt:lpstr>Trebuchet MS</vt:lpstr>
      <vt:lpstr>Wingdings 3</vt:lpstr>
      <vt:lpstr>패싯</vt:lpstr>
      <vt:lpstr>Put in Order </vt:lpstr>
      <vt:lpstr>How to Play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Tallest</dc:title>
  <dc:creator>user</dc:creator>
  <cp:lastModifiedBy>Tippy</cp:lastModifiedBy>
  <cp:revision>7</cp:revision>
  <dcterms:created xsi:type="dcterms:W3CDTF">2017-05-26T05:27:01Z</dcterms:created>
  <dcterms:modified xsi:type="dcterms:W3CDTF">2017-05-28T02:10:04Z</dcterms:modified>
</cp:coreProperties>
</file>