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1A9F-3D07-4AF4-A9D1-FAD76D43FB02}" type="datetimeFigureOut">
              <a:rPr lang="ko-KR" altLang="en-US" smtClean="0"/>
              <a:t>2017-05-16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CB19-2805-4682-A511-83FDBBCD49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9978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1A9F-3D07-4AF4-A9D1-FAD76D43FB02}" type="datetimeFigureOut">
              <a:rPr lang="ko-KR" altLang="en-US" smtClean="0"/>
              <a:t>2017-05-16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CB19-2805-4682-A511-83FDBBCD49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0847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1A9F-3D07-4AF4-A9D1-FAD76D43FB02}" type="datetimeFigureOut">
              <a:rPr lang="ko-KR" altLang="en-US" smtClean="0"/>
              <a:t>2017-05-16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CB19-2805-4682-A511-83FDBBCD49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00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1A9F-3D07-4AF4-A9D1-FAD76D43FB02}" type="datetimeFigureOut">
              <a:rPr lang="ko-KR" altLang="en-US" smtClean="0"/>
              <a:t>2017-05-16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CB19-2805-4682-A511-83FDBBCD49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466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1A9F-3D07-4AF4-A9D1-FAD76D43FB02}" type="datetimeFigureOut">
              <a:rPr lang="ko-KR" altLang="en-US" smtClean="0"/>
              <a:t>2017-05-16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CB19-2805-4682-A511-83FDBBCD49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1557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1A9F-3D07-4AF4-A9D1-FAD76D43FB02}" type="datetimeFigureOut">
              <a:rPr lang="ko-KR" altLang="en-US" smtClean="0"/>
              <a:t>2017-05-16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CB19-2805-4682-A511-83FDBBCD49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300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1A9F-3D07-4AF4-A9D1-FAD76D43FB02}" type="datetimeFigureOut">
              <a:rPr lang="ko-KR" altLang="en-US" smtClean="0"/>
              <a:t>2017-05-16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CB19-2805-4682-A511-83FDBBCD49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1513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1A9F-3D07-4AF4-A9D1-FAD76D43FB02}" type="datetimeFigureOut">
              <a:rPr lang="ko-KR" altLang="en-US" smtClean="0"/>
              <a:t>2017-05-16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CB19-2805-4682-A511-83FDBBCD49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2205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1A9F-3D07-4AF4-A9D1-FAD76D43FB02}" type="datetimeFigureOut">
              <a:rPr lang="ko-KR" altLang="en-US" smtClean="0"/>
              <a:t>2017-05-16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CB19-2805-4682-A511-83FDBBCD49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349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1A9F-3D07-4AF4-A9D1-FAD76D43FB02}" type="datetimeFigureOut">
              <a:rPr lang="ko-KR" altLang="en-US" smtClean="0"/>
              <a:t>2017-05-16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CB19-2805-4682-A511-83FDBBCD49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2503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1A9F-3D07-4AF4-A9D1-FAD76D43FB02}" type="datetimeFigureOut">
              <a:rPr lang="ko-KR" altLang="en-US" smtClean="0"/>
              <a:t>2017-05-16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CB19-2805-4682-A511-83FDBBCD49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6344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11A9F-3D07-4AF4-A9D1-FAD76D43FB02}" type="datetimeFigureOut">
              <a:rPr lang="ko-KR" altLang="en-US" smtClean="0"/>
              <a:t>2017-05-16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BCB19-2805-4682-A511-83FDBBCD49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0298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2223655"/>
            <a:ext cx="9144000" cy="128630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altLang="ko-K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May</a:t>
            </a:r>
            <a:r>
              <a:rPr lang="ko-KR" alt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altLang="ko-K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take your order? </a:t>
            </a:r>
            <a:endParaRPr lang="ko-KR" alt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631055" y="3613468"/>
            <a:ext cx="2929890" cy="52419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Role Play Game</a:t>
            </a:r>
            <a:endParaRPr lang="ko-KR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946" y="4631364"/>
            <a:ext cx="2421999" cy="16499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2003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1910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altLang="ko-KR" dirty="0" smtClean="0"/>
              <a:t>Prepare: 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en-US" altLang="ko-KR" dirty="0" smtClean="0"/>
          </a:p>
          <a:p>
            <a:r>
              <a:rPr lang="en-US" altLang="ko-KR" dirty="0" smtClean="0"/>
              <a:t>Printout menus (laminate for multiple use)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Print an order form for each group. </a:t>
            </a:r>
          </a:p>
          <a:p>
            <a:endParaRPr lang="en-US" altLang="ko-KR" dirty="0"/>
          </a:p>
          <a:p>
            <a:r>
              <a:rPr lang="en-US" altLang="ko-KR" dirty="0" smtClean="0"/>
              <a:t>Split the class into groups of 4-6.  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0924" y="543697"/>
            <a:ext cx="2554469" cy="45153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4535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16814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altLang="ko-KR" dirty="0" smtClean="0"/>
              <a:t>Role Play: 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en-US" altLang="ko-KR" dirty="0" smtClean="0"/>
          </a:p>
          <a:p>
            <a:r>
              <a:rPr lang="en-US" altLang="ko-KR" dirty="0" smtClean="0"/>
              <a:t>Each group will choose one waiter / waitress.  </a:t>
            </a:r>
          </a:p>
          <a:p>
            <a:endParaRPr lang="en-US" altLang="ko-KR" dirty="0"/>
          </a:p>
          <a:p>
            <a:r>
              <a:rPr lang="en-US" altLang="ko-KR" dirty="0" smtClean="0"/>
              <a:t>The waitress will ask, “May I take your order?”</a:t>
            </a:r>
          </a:p>
          <a:p>
            <a:endParaRPr lang="en-US" altLang="ko-KR" dirty="0"/>
          </a:p>
          <a:p>
            <a:r>
              <a:rPr lang="en-US" altLang="ko-KR" dirty="0" smtClean="0"/>
              <a:t>The other students will make their order by asking, “May I have ____________?” </a:t>
            </a:r>
          </a:p>
          <a:p>
            <a:pPr lvl="1"/>
            <a:r>
              <a:rPr lang="en-US" altLang="ko-KR" dirty="0" smtClean="0"/>
              <a:t>The waiter / waitress will write down the orders.  </a:t>
            </a:r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173" y="126708"/>
            <a:ext cx="3641199" cy="24805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8605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11099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altLang="ko-KR" dirty="0" smtClean="0"/>
              <a:t>Winner: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en-US" altLang="ko-KR" dirty="0" smtClean="0"/>
              <a:t>I like to buy a small pack of candies or cookies, etc. and award one group the prize.  </a:t>
            </a:r>
          </a:p>
          <a:p>
            <a:endParaRPr lang="en-US" altLang="ko-KR" dirty="0"/>
          </a:p>
          <a:p>
            <a:pPr lvl="1"/>
            <a:r>
              <a:rPr lang="en-US" altLang="ko-KR" dirty="0" smtClean="0"/>
              <a:t>Collect the order forms when complete.  </a:t>
            </a:r>
          </a:p>
          <a:p>
            <a:pPr lvl="1"/>
            <a:r>
              <a:rPr lang="en-US" altLang="ko-KR" dirty="0" smtClean="0"/>
              <a:t>Randomly select an order form.  </a:t>
            </a:r>
          </a:p>
          <a:p>
            <a:pPr lvl="1"/>
            <a:r>
              <a:rPr lang="en-US" altLang="ko-KR" dirty="0" smtClean="0"/>
              <a:t>Read one of the orders and have that student stand up. </a:t>
            </a:r>
          </a:p>
          <a:p>
            <a:pPr lvl="1"/>
            <a:r>
              <a:rPr lang="en-US" altLang="ko-KR" dirty="0" smtClean="0"/>
              <a:t>If two students stand up, read the next order on the page until it is evident which team’s order you are using.  </a:t>
            </a:r>
          </a:p>
        </p:txBody>
      </p:sp>
    </p:spTree>
    <p:extLst>
      <p:ext uri="{BB962C8B-B14F-4D97-AF65-F5344CB8AC3E}">
        <p14:creationId xmlns:p14="http://schemas.microsoft.com/office/powerpoint/2010/main" val="161004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156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May I take your order? </vt:lpstr>
      <vt:lpstr>Prepare:  </vt:lpstr>
      <vt:lpstr>Role Play:  </vt:lpstr>
      <vt:lpstr>Winner: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I take your order? </dc:title>
  <dc:creator>user</dc:creator>
  <cp:lastModifiedBy>Tippy</cp:lastModifiedBy>
  <cp:revision>6</cp:revision>
  <dcterms:created xsi:type="dcterms:W3CDTF">2017-05-16T05:55:50Z</dcterms:created>
  <dcterms:modified xsi:type="dcterms:W3CDTF">2017-05-16T09:28:42Z</dcterms:modified>
</cp:coreProperties>
</file>