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648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5FA7A704-9F1C-4FD3-85D1-57AF2D7FD0E8}" type="datetimeFigureOut">
              <a:pPr/>
              <a:t>5/11/2016</a:t>
            </a:fld>
            <a:endParaRPr 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/>
              <a:t>마스터 텍스트 스타일을 편집합니다</a:t>
            </a:r>
          </a:p>
          <a:p>
            <a:pPr lvl="1"/>
            <a:r>
              <a:rPr lang="ko-KR"/>
              <a:t>둘째 수준</a:t>
            </a:r>
          </a:p>
          <a:p>
            <a:pPr lvl="2"/>
            <a:r>
              <a:rPr lang="ko-KR"/>
              <a:t>셋째 수준</a:t>
            </a:r>
          </a:p>
          <a:p>
            <a:pPr lvl="3"/>
            <a:r>
              <a:rPr lang="ko-KR"/>
              <a:t>넷째 수준</a:t>
            </a:r>
          </a:p>
          <a:p>
            <a:pPr lvl="4"/>
            <a:r>
              <a:rPr lang="ko-KR"/>
              <a:t>다섯째 수준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F7EBFB8C-BBFF-4397-A51C-1E92596422A9}" type="slidenum">
              <a:pPr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925534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5/11/2016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9233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5/11/2016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902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5/11/2016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953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5/11/2016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1999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5/11/2016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709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5/11/2016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52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5/11/2016</a:t>
            </a:fld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605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5/11/2016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957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4771-C6EF-4B99-81F4-D30BE4E017A0}" type="datetimeFigureOut">
              <a:rPr lang="en-US" smtClean="0"/>
              <a:pPr/>
              <a:t>5/11/2016</a:t>
            </a:fld>
            <a:endParaRPr 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41CA-569D-40E7-8E58-026C0338B2C8}" type="slidenum">
              <a:rPr lang="en-US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07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5/11/2016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7682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80A4771-C6EF-4B99-81F4-D30BE4E017A0}" type="datetimeFigureOut">
              <a:rPr lang="en-US" smtClean="0"/>
              <a:pPr algn="r"/>
              <a:t>5/11/2016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1157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D80A4771-C6EF-4B99-81F4-D30BE4E017A0}" type="datetimeFigureOut">
              <a:rPr lang="en-US" smtClean="0"/>
              <a:pPr algn="r"/>
              <a:t>5/11/2016</a:t>
            </a:fld>
            <a:endParaRPr lang="ko-KR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altLang="ko-KR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6130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836712"/>
            <a:ext cx="5400000" cy="540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8728587">
            <a:off x="-27776" y="1964217"/>
            <a:ext cx="7886700" cy="235777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auhaus 93" panose="04030905020B02020C02" pitchFamily="82" charset="0"/>
              </a:rPr>
              <a:t>Attractiveness      </a:t>
            </a:r>
            <a:endParaRPr lang="en-US" sz="80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836712"/>
            <a:ext cx="5400000" cy="540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8728587">
            <a:off x="-27776" y="1964217"/>
            <a:ext cx="7886700" cy="235777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auhaus 93" panose="04030905020B02020C02" pitchFamily="82" charset="0"/>
              </a:rPr>
              <a:t>Intelligence  </a:t>
            </a:r>
            <a:endParaRPr lang="en-US" sz="80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73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836712"/>
            <a:ext cx="5400000" cy="540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8728587">
            <a:off x="-27776" y="1964217"/>
            <a:ext cx="7886700" cy="235777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auhaus 93" panose="04030905020B02020C02" pitchFamily="82" charset="0"/>
              </a:rPr>
              <a:t>Morality  </a:t>
            </a:r>
            <a:endParaRPr lang="en-US" sz="80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6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836712"/>
            <a:ext cx="5400000" cy="540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8728587">
            <a:off x="-27776" y="1964217"/>
            <a:ext cx="7886700" cy="235777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auhaus 93" panose="04030905020B02020C02" pitchFamily="82" charset="0"/>
              </a:rPr>
              <a:t>Power</a:t>
            </a:r>
            <a:endParaRPr lang="en-US" sz="80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45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836712"/>
            <a:ext cx="5400000" cy="540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8728587">
            <a:off x="-27776" y="1964217"/>
            <a:ext cx="7886700" cy="235777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auhaus 93" panose="04030905020B02020C02" pitchFamily="82" charset="0"/>
              </a:rPr>
              <a:t>Size </a:t>
            </a:r>
            <a:endParaRPr lang="en-US" sz="80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73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91680" y="836712"/>
            <a:ext cx="5400000" cy="54000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 rot="18728587">
            <a:off x="-27776" y="1964217"/>
            <a:ext cx="7886700" cy="2357774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Bauhaus 93" panose="04030905020B02020C02" pitchFamily="82" charset="0"/>
              </a:rPr>
              <a:t>Speed </a:t>
            </a:r>
            <a:endParaRPr lang="en-US" sz="80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6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D4739E5-787F-44BC-A331-86DE10DC00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</Words>
  <Application>Microsoft Office PowerPoint</Application>
  <PresentationFormat>화면 슬라이드 쇼(4:3)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Bauhaus 93</vt:lpstr>
      <vt:lpstr>Calibri</vt:lpstr>
      <vt:lpstr>Calibri Light</vt:lpstr>
      <vt:lpstr>Office 테마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2016-05-11T02:38:59Z</dcterms:created>
  <dcterms:modified xsi:type="dcterms:W3CDTF">2016-05-11T05:00:01Z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