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AE064-CC72-42D8-AD18-5418782DC0DA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2D4-56F6-4D20-BF28-4B14DE39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35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AE064-CC72-42D8-AD18-5418782DC0DA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2D4-56F6-4D20-BF28-4B14DE39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8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AE064-CC72-42D8-AD18-5418782DC0DA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2D4-56F6-4D20-BF28-4B14DE39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9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AE064-CC72-42D8-AD18-5418782DC0DA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2D4-56F6-4D20-BF28-4B14DE39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31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AE064-CC72-42D8-AD18-5418782DC0DA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2D4-56F6-4D20-BF28-4B14DE39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9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AE064-CC72-42D8-AD18-5418782DC0DA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2D4-56F6-4D20-BF28-4B14DE39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1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AE064-CC72-42D8-AD18-5418782DC0DA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2D4-56F6-4D20-BF28-4B14DE39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AE064-CC72-42D8-AD18-5418782DC0DA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2D4-56F6-4D20-BF28-4B14DE39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AE064-CC72-42D8-AD18-5418782DC0DA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2D4-56F6-4D20-BF28-4B14DE39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6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AE064-CC72-42D8-AD18-5418782DC0DA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2D4-56F6-4D20-BF28-4B14DE39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05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AE064-CC72-42D8-AD18-5418782DC0DA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42D4-56F6-4D20-BF28-4B14DE39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54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AE064-CC72-42D8-AD18-5418782DC0DA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742D4-56F6-4D20-BF28-4B14DE39F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02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52" y="16476"/>
            <a:ext cx="2286000" cy="2743200"/>
          </a:xfr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Toy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43666" y="16476"/>
            <a:ext cx="2286000" cy="27432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Toy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54380" y="16476"/>
            <a:ext cx="2286000" cy="27432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Toy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965094" y="12357"/>
            <a:ext cx="2286000" cy="27432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Toy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275808" y="12357"/>
            <a:ext cx="2286000" cy="27432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Chocolate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952" y="2792628"/>
            <a:ext cx="2286000" cy="27432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Chocolate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343666" y="2792628"/>
            <a:ext cx="2286000" cy="27432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Chocolate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654380" y="2792628"/>
            <a:ext cx="2286000" cy="27432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Chocolate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965094" y="2788509"/>
            <a:ext cx="2286000" cy="27432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Money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9275808" y="2788509"/>
            <a:ext cx="2286000" cy="27432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Money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026" name="Picture 2" descr="http://pngimg.com/upload/bear_PNG1185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77" y="370701"/>
            <a:ext cx="1836150" cy="1526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pngimg.com/upload/bear_PNG1185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591" y="370700"/>
            <a:ext cx="1836150" cy="1526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://pngimg.com/upload/bear_PNG1185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019" y="370700"/>
            <a:ext cx="1836150" cy="1526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://pngimg.com/upload/bear_PNG1185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019" y="370699"/>
            <a:ext cx="1836150" cy="1526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blog.timesunion.com/opinion/files/2011/10/1021_WVchocolat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6019" y="411228"/>
            <a:ext cx="1943186" cy="1486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http://blog.timesunion.com/opinion/files/2011/10/1021_WVchocolat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41" y="3165107"/>
            <a:ext cx="1943186" cy="1486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http://blog.timesunion.com/opinion/files/2011/10/1021_WVchocolat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073" y="3196607"/>
            <a:ext cx="1943186" cy="1486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ttp://blog.timesunion.com/opinion/files/2011/10/1021_WVchocolat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019" y="3196607"/>
            <a:ext cx="1943186" cy="1486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cience-all.com/images/money/money-04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205" y="3086084"/>
            <a:ext cx="2466717" cy="1644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http://science-all.com/images/money/money-04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7163" y="3086084"/>
            <a:ext cx="2466717" cy="1644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689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52" y="16476"/>
            <a:ext cx="2286000" cy="2743200"/>
          </a:xfr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Water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43666" y="16476"/>
            <a:ext cx="2286000" cy="27432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Water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54380" y="16476"/>
            <a:ext cx="2286000" cy="27432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Water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965094" y="12357"/>
            <a:ext cx="2286000" cy="27432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Water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275808" y="12357"/>
            <a:ext cx="2286000" cy="27432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Ice Cream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2952" y="2792628"/>
            <a:ext cx="2286000" cy="27432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Ice Cream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343666" y="2792628"/>
            <a:ext cx="2286000" cy="27432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Ice Cream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654380" y="2792628"/>
            <a:ext cx="2286000" cy="27432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Ice Cream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965094" y="2788509"/>
            <a:ext cx="2286000" cy="27432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Money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9275808" y="2788509"/>
            <a:ext cx="2286000" cy="2743200"/>
          </a:xfrm>
          <a:prstGeom prst="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Money</a:t>
            </a:r>
            <a:endParaRPr lang="en-US" sz="40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3" name="Picture 6" descr="http://science-all.com/images/money/money-0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205" y="3086084"/>
            <a:ext cx="2466717" cy="1644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http://science-all.com/images/money/money-0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7163" y="3086084"/>
            <a:ext cx="2466717" cy="1644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encrypted-tbn1.gstatic.com/images?q=tbn:ANd9GcStiQAULGN_hAUSPV7Dx7U291O2N2-6cSmayX6x7Ba3a7mADpw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40" y="3161318"/>
            <a:ext cx="1069424" cy="1494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s://encrypted-tbn1.gstatic.com/images?q=tbn:ANd9GcStiQAULGN_hAUSPV7Dx7U291O2N2-6cSmayX6x7Ba3a7mADpw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954" y="3153740"/>
            <a:ext cx="1069424" cy="1494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s://encrypted-tbn1.gstatic.com/images?q=tbn:ANd9GcStiQAULGN_hAUSPV7Dx7U291O2N2-6cSmayX6x7Ba3a7mADpw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668" y="3151468"/>
            <a:ext cx="1069424" cy="1494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s://encrypted-tbn1.gstatic.com/images?q=tbn:ANd9GcStiQAULGN_hAUSPV7Dx7U291O2N2-6cSmayX6x7Ba3a7mADpw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096" y="424387"/>
            <a:ext cx="1069424" cy="1494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f.tqn.com/y/webclipart/1/S/2/F/5/Glass-of-Milk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21" y="393405"/>
            <a:ext cx="1165343" cy="1518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ttp://f.tqn.com/y/webclipart/1/S/2/F/5/Glass-of-Milk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035" y="425668"/>
            <a:ext cx="1165343" cy="1518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http://f.tqn.com/y/webclipart/1/S/2/F/5/Glass-of-Milk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668" y="425668"/>
            <a:ext cx="1165343" cy="1518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http://f.tqn.com/y/webclipart/1/S/2/F/5/Glass-of-Milk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437" y="412030"/>
            <a:ext cx="1165343" cy="1518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5827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How To Play: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238"/>
            <a:ext cx="10515600" cy="511569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Take turns dealing cards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Shuffle the cards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The second student guesses what card will come next by saying, “May I have some ____________”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first student will reveal one card.  If it matches the guess, they may take that card. 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If it is different, continue playing 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The first student will ask, do you want some more? 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“Yes, please.”  (next guess)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“No thank you.”  (The player can keep the cards and switch the roles)   </a:t>
            </a: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If two of the same cards are revealed: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Return all cards and shuffle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Switch the Roles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590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135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Toy</vt:lpstr>
      <vt:lpstr>Water</vt:lpstr>
      <vt:lpstr>How To Play: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Banana</dc:title>
  <dc:creator>Tippy</dc:creator>
  <cp:lastModifiedBy>Tippy</cp:lastModifiedBy>
  <cp:revision>4</cp:revision>
  <dcterms:created xsi:type="dcterms:W3CDTF">2016-05-25T13:02:32Z</dcterms:created>
  <dcterms:modified xsi:type="dcterms:W3CDTF">2016-05-25T13:26:06Z</dcterms:modified>
</cp:coreProperties>
</file>