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6" r:id="rId3"/>
    <p:sldId id="258" r:id="rId4"/>
    <p:sldId id="259" r:id="rId5"/>
    <p:sldId id="260" r:id="rId6"/>
    <p:sldId id="287" r:id="rId7"/>
    <p:sldId id="28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90" r:id="rId19"/>
    <p:sldId id="281" r:id="rId20"/>
    <p:sldId id="273" r:id="rId21"/>
    <p:sldId id="288" r:id="rId22"/>
    <p:sldId id="274" r:id="rId23"/>
    <p:sldId id="275" r:id="rId24"/>
    <p:sldId id="280" r:id="rId25"/>
    <p:sldId id="282" r:id="rId26"/>
    <p:sldId id="276" r:id="rId27"/>
    <p:sldId id="277" r:id="rId28"/>
    <p:sldId id="286" r:id="rId29"/>
    <p:sldId id="279" r:id="rId30"/>
    <p:sldId id="285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9" autoAdjust="0"/>
    <p:restoredTop sz="94660"/>
  </p:normalViewPr>
  <p:slideViewPr>
    <p:cSldViewPr snapToGrid="0">
      <p:cViewPr varScale="1">
        <p:scale>
          <a:sx n="92" d="100"/>
          <a:sy n="92" d="100"/>
        </p:scale>
        <p:origin x="69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0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0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3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75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0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96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9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FBF-7F30-4C4D-8BFA-56E103A443DB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4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64FBF-7F30-4C4D-8BFA-56E103A443DB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8186D-29B9-4A77-BB69-C12D9B387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7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slide" Target="slide12.xml"/><Relationship Id="rId26" Type="http://schemas.openxmlformats.org/officeDocument/2006/relationships/slide" Target="slide16.xml"/><Relationship Id="rId39" Type="http://schemas.openxmlformats.org/officeDocument/2006/relationships/image" Target="../media/image21.png"/><Relationship Id="rId21" Type="http://schemas.openxmlformats.org/officeDocument/2006/relationships/image" Target="../media/image12.png"/><Relationship Id="rId34" Type="http://schemas.openxmlformats.org/officeDocument/2006/relationships/slide" Target="slide20.xml"/><Relationship Id="rId42" Type="http://schemas.openxmlformats.org/officeDocument/2006/relationships/slide" Target="slide24.xml"/><Relationship Id="rId47" Type="http://schemas.openxmlformats.org/officeDocument/2006/relationships/image" Target="../media/image25.png"/><Relationship Id="rId50" Type="http://schemas.openxmlformats.org/officeDocument/2006/relationships/slide" Target="slide28.xml"/><Relationship Id="rId55" Type="http://schemas.openxmlformats.org/officeDocument/2006/relationships/image" Target="../media/image29.png"/><Relationship Id="rId7" Type="http://schemas.openxmlformats.org/officeDocument/2006/relationships/image" Target="../media/image5.png"/><Relationship Id="rId12" Type="http://schemas.openxmlformats.org/officeDocument/2006/relationships/slide" Target="slide9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slide" Target="slide22.xml"/><Relationship Id="rId46" Type="http://schemas.openxmlformats.org/officeDocument/2006/relationships/slide" Target="slide26.xml"/><Relationship Id="rId2" Type="http://schemas.openxmlformats.org/officeDocument/2006/relationships/slide" Target="slide5.xml"/><Relationship Id="rId16" Type="http://schemas.openxmlformats.org/officeDocument/2006/relationships/slide" Target="slide11.xml"/><Relationship Id="rId20" Type="http://schemas.openxmlformats.org/officeDocument/2006/relationships/slide" Target="slide13.xml"/><Relationship Id="rId29" Type="http://schemas.openxmlformats.org/officeDocument/2006/relationships/image" Target="../media/image16.png"/><Relationship Id="rId41" Type="http://schemas.openxmlformats.org/officeDocument/2006/relationships/image" Target="../media/image22.png"/><Relationship Id="rId54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7.png"/><Relationship Id="rId24" Type="http://schemas.openxmlformats.org/officeDocument/2006/relationships/slide" Target="slide15.xml"/><Relationship Id="rId32" Type="http://schemas.openxmlformats.org/officeDocument/2006/relationships/slide" Target="slide19.xml"/><Relationship Id="rId37" Type="http://schemas.openxmlformats.org/officeDocument/2006/relationships/image" Target="../media/image20.png"/><Relationship Id="rId40" Type="http://schemas.openxmlformats.org/officeDocument/2006/relationships/slide" Target="slide23.xml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slide" Target="slide17.xml"/><Relationship Id="rId36" Type="http://schemas.openxmlformats.org/officeDocument/2006/relationships/slide" Target="slide21.xml"/><Relationship Id="rId49" Type="http://schemas.openxmlformats.org/officeDocument/2006/relationships/image" Target="../media/image26.png"/><Relationship Id="rId10" Type="http://schemas.openxmlformats.org/officeDocument/2006/relationships/slide" Target="slide8.xml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4" Type="http://schemas.openxmlformats.org/officeDocument/2006/relationships/slide" Target="slide25.xml"/><Relationship Id="rId52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image" Target="../media/image6.png"/><Relationship Id="rId14" Type="http://schemas.openxmlformats.org/officeDocument/2006/relationships/slide" Target="slide10.xml"/><Relationship Id="rId22" Type="http://schemas.openxmlformats.org/officeDocument/2006/relationships/slide" Target="slide14.xml"/><Relationship Id="rId27" Type="http://schemas.openxmlformats.org/officeDocument/2006/relationships/image" Target="../media/image15.png"/><Relationship Id="rId30" Type="http://schemas.openxmlformats.org/officeDocument/2006/relationships/slide" Target="slide18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slide" Target="slide27.xml"/><Relationship Id="rId8" Type="http://schemas.openxmlformats.org/officeDocument/2006/relationships/slide" Target="slide7.xml"/><Relationship Id="rId51" Type="http://schemas.openxmlformats.org/officeDocument/2006/relationships/image" Target="../media/image27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For Teachers:  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dirty="0" smtClean="0"/>
              <a:t>Split the class into teams.</a:t>
            </a:r>
          </a:p>
          <a:p>
            <a:endParaRPr lang="en-US" altLang="ko-KR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On a team’s turn, they will ask, “May I come in?”  </a:t>
            </a:r>
          </a:p>
          <a:p>
            <a:pPr lvl="1"/>
            <a:r>
              <a:rPr lang="en-US" altLang="ko-KR" dirty="0" smtClean="0"/>
              <a:t>Flip a coin:</a:t>
            </a:r>
          </a:p>
          <a:p>
            <a:pPr lvl="2"/>
            <a:r>
              <a:rPr lang="en-US" altLang="ko-KR" dirty="0" smtClean="0"/>
              <a:t>Heads = “Yes, you can.” Continue to part two</a:t>
            </a:r>
          </a:p>
          <a:p>
            <a:pPr lvl="2"/>
            <a:r>
              <a:rPr lang="en-US" altLang="ko-KR" dirty="0" smtClean="0"/>
              <a:t>Tails = “Sorry, you can’t.” Move on to the next team.  </a:t>
            </a:r>
          </a:p>
          <a:p>
            <a:pPr lvl="2"/>
            <a:endParaRPr lang="en-US" altLang="ko-KR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If they got a “heads”, They can choose a door number</a:t>
            </a:r>
          </a:p>
          <a:p>
            <a:pPr lvl="1"/>
            <a:r>
              <a:rPr lang="en-US" altLang="ko-KR" dirty="0" smtClean="0"/>
              <a:t>If there is an item (s) , they can make a sentence </a:t>
            </a:r>
            <a:br>
              <a:rPr lang="en-US" altLang="ko-KR" dirty="0" smtClean="0"/>
            </a:br>
            <a:r>
              <a:rPr lang="en-US" altLang="ko-KR" dirty="0" smtClean="0"/>
              <a:t>“May I have some _______?”  </a:t>
            </a:r>
          </a:p>
          <a:p>
            <a:pPr lvl="2"/>
            <a:r>
              <a:rPr lang="en-US" altLang="ko-KR" dirty="0" smtClean="0"/>
              <a:t>Click the image </a:t>
            </a:r>
          </a:p>
          <a:p>
            <a:pPr lvl="2"/>
            <a:r>
              <a:rPr lang="en-US" altLang="ko-KR" dirty="0" smtClean="0"/>
              <a:t>Click the door to return to the top</a:t>
            </a:r>
          </a:p>
          <a:p>
            <a:pPr lvl="1"/>
            <a:r>
              <a:rPr lang="en-US" altLang="ko-KR" dirty="0" smtClean="0"/>
              <a:t>Some doors have other actions (</a:t>
            </a:r>
            <a:r>
              <a:rPr lang="en-US" altLang="ko-KR" dirty="0" err="1" smtClean="0"/>
              <a:t>ie</a:t>
            </a:r>
            <a:r>
              <a:rPr lang="en-US" altLang="ko-KR" dirty="0" smtClean="0"/>
              <a:t>.  Zombie attack)</a:t>
            </a:r>
          </a:p>
          <a:p>
            <a:pPr lvl="2"/>
            <a:r>
              <a:rPr lang="en-US" altLang="ko-KR" dirty="0" smtClean="0"/>
              <a:t>Apply the rule on the slide </a:t>
            </a:r>
          </a:p>
          <a:p>
            <a:pPr lvl="2"/>
            <a:r>
              <a:rPr lang="en-US" altLang="ko-KR" dirty="0" smtClean="0"/>
              <a:t>Click the door to return to the top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85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http://i.ndtvimg.com/i/2015-06/chocolate_625x350_81434346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3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Chocolate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1 POINT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16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2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http://sites.psu.edu/siowfa15/wp-content/uploads/sites/29639/2015/12/yjkpcngebl50ykei2ik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Diamonds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4</a:t>
            </a:r>
            <a:r>
              <a:rPr lang="en-US" sz="4000" dirty="0" smtClean="0">
                <a:ln w="0"/>
                <a:solidFill>
                  <a:schemeClr val="tx1"/>
                </a:solidFill>
              </a:rPr>
              <a:t>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17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380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http://c.fastcompany.net/multisite_files/coexist/imagecache/1280/poster/2013/06/1682257-poster-1280-pi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Medicine 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3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18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26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http://cdn.bgr.com/2015/06/eg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685"/>
            <a:ext cx="12192000" cy="81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Eggs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1 POINT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19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3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https://i.ytimg.com/vi/TdLc42oD_IM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725"/>
            <a:ext cx="12307330" cy="691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Kimbap</a:t>
            </a:r>
            <a:endParaRPr lang="en-US" sz="48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2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21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835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todayifoundout.com/wp-content/uploads/2010/09/icecrea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0923"/>
            <a:ext cx="12192000" cy="562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Ice Cream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2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22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9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lilsgym.com/wp-content/uploads/2016/02/ws_Playing_cards_1920x1200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135"/>
            <a:ext cx="12192000" cy="761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Cards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2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23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33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http://www.alternet.org/files/story_images/cooki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4265"/>
            <a:ext cx="12192000" cy="812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Cookies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3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24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9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1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://dhbc.ky.gov/bce/elevators/PublishingImages/elevato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6734"/>
            <a:ext cx="12192000" cy="812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56669" y="909144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Elevator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Switch Points with Another Team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25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2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://www.magic925.com/wp-content/uploads/2015/06/12donu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19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Doughnuts 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2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26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55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arthadelic.com/wp-content/uploads/2015/07/trees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04" y="-774357"/>
            <a:ext cx="12257904" cy="813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Mr. Tree May I Come In?  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</a:t>
            </a:r>
            <a:r>
              <a:rPr lang="en-US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Mr.S</a:t>
            </a:r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Game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889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://s2.dmcdn.net/IZlI9/1280x720-ts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French Fries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1 POINT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27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2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https://i.ytimg.com/vi/1QgBWLnWePM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1" y="0"/>
            <a:ext cx="12197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1837" y="164892"/>
            <a:ext cx="7743568" cy="26525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Secret Passage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Steal 2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28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19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media4.s-nbcnews.com/i/newscms/2016_01/927466/lottery-winner-money-stock-today-tease-160108_bf238d3c03a7005a50a6d6274d46083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Money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5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29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386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://i.huffpost.com/gen/2572518/images/o-TOILET-PAPER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842" y="0"/>
            <a:ext cx="13715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Toilet Paper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1 POINT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31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1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://media.kotaku.foxtrot.future.net.uk/wp-content/uploads/sites/52/2015/06/top10_zombie_hunter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7903" cy="68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24216" y="3270557"/>
            <a:ext cx="7743568" cy="265258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ZOMBIE ATTACK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Lose 2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32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06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https://i.ytimg.com/vi/1QgBWLnWePM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1" y="0"/>
            <a:ext cx="12197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1837" y="164892"/>
            <a:ext cx="7743568" cy="26525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Secret Passage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Steal 3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33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38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10" name="Picture 6" descr="http://www.presqueisle.org/blogs/presqueisle/wp-content/uploads/2014/12/Dollarphotoclub_long-ballo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524"/>
            <a:ext cx="1219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Balloons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3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34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10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78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i.ndtvimg.com/i/2015-06/chocolate_625x350_81434346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3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Chocolate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1 POINT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35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2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http://i.telegraph.co.uk/multimedia/archive/03268/i-robot_3268048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226"/>
            <a:ext cx="12192000" cy="761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Robots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4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36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4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http://www.989wolf.com/wp-content/uploads/2016/05/maxresdefaul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1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Pizza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2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37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4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97708" y="4642357"/>
            <a:ext cx="1153297" cy="1860156"/>
            <a:chOff x="197708" y="131806"/>
            <a:chExt cx="1153297" cy="1860156"/>
          </a:xfrm>
        </p:grpSpPr>
        <p:pic>
          <p:nvPicPr>
            <p:cNvPr id="59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Oval 59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524000" y="4642357"/>
            <a:ext cx="1153297" cy="1860156"/>
            <a:chOff x="197708" y="131806"/>
            <a:chExt cx="1153297" cy="1860156"/>
          </a:xfrm>
        </p:grpSpPr>
        <p:pic>
          <p:nvPicPr>
            <p:cNvPr id="62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Oval 62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850292" y="4642357"/>
            <a:ext cx="1153297" cy="1860156"/>
            <a:chOff x="197708" y="131806"/>
            <a:chExt cx="1153297" cy="1860156"/>
          </a:xfrm>
        </p:grpSpPr>
        <p:pic>
          <p:nvPicPr>
            <p:cNvPr id="65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Oval 65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176584" y="4656799"/>
            <a:ext cx="1153297" cy="1860156"/>
            <a:chOff x="197708" y="131806"/>
            <a:chExt cx="1153297" cy="1860156"/>
          </a:xfrm>
        </p:grpSpPr>
        <p:pic>
          <p:nvPicPr>
            <p:cNvPr id="68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Oval 68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35827" y="4627915"/>
            <a:ext cx="1153297" cy="1860156"/>
            <a:chOff x="197708" y="131806"/>
            <a:chExt cx="1153297" cy="1860156"/>
          </a:xfrm>
        </p:grpSpPr>
        <p:pic>
          <p:nvPicPr>
            <p:cNvPr id="71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Oval 71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862119" y="4627915"/>
            <a:ext cx="1153297" cy="1860156"/>
            <a:chOff x="197708" y="131806"/>
            <a:chExt cx="1153297" cy="1860156"/>
          </a:xfrm>
        </p:grpSpPr>
        <p:pic>
          <p:nvPicPr>
            <p:cNvPr id="74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Oval 74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188411" y="4627915"/>
            <a:ext cx="1153297" cy="1860156"/>
            <a:chOff x="197708" y="131806"/>
            <a:chExt cx="1153297" cy="1860156"/>
          </a:xfrm>
        </p:grpSpPr>
        <p:pic>
          <p:nvPicPr>
            <p:cNvPr id="77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Oval 77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9514703" y="4642357"/>
            <a:ext cx="1153297" cy="1860156"/>
            <a:chOff x="197708" y="131806"/>
            <a:chExt cx="1153297" cy="1860156"/>
          </a:xfrm>
        </p:grpSpPr>
        <p:pic>
          <p:nvPicPr>
            <p:cNvPr id="80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Oval 80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0840995" y="4642357"/>
            <a:ext cx="1153297" cy="1860156"/>
            <a:chOff x="197708" y="131806"/>
            <a:chExt cx="1153297" cy="1860156"/>
          </a:xfrm>
        </p:grpSpPr>
        <p:pic>
          <p:nvPicPr>
            <p:cNvPr id="83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Oval 83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7708" y="2481596"/>
            <a:ext cx="1153297" cy="1860156"/>
            <a:chOff x="197708" y="131806"/>
            <a:chExt cx="1153297" cy="1860156"/>
          </a:xfrm>
        </p:grpSpPr>
        <p:pic>
          <p:nvPicPr>
            <p:cNvPr id="32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524000" y="2481596"/>
            <a:ext cx="1153297" cy="1860156"/>
            <a:chOff x="197708" y="131806"/>
            <a:chExt cx="1153297" cy="1860156"/>
          </a:xfrm>
        </p:grpSpPr>
        <p:pic>
          <p:nvPicPr>
            <p:cNvPr id="35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Oval 35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850292" y="2481596"/>
            <a:ext cx="1153297" cy="1860156"/>
            <a:chOff x="197708" y="131806"/>
            <a:chExt cx="1153297" cy="1860156"/>
          </a:xfrm>
        </p:grpSpPr>
        <p:pic>
          <p:nvPicPr>
            <p:cNvPr id="38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Oval 38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76584" y="2496038"/>
            <a:ext cx="1153297" cy="1860156"/>
            <a:chOff x="197708" y="131806"/>
            <a:chExt cx="1153297" cy="1860156"/>
          </a:xfrm>
        </p:grpSpPr>
        <p:pic>
          <p:nvPicPr>
            <p:cNvPr id="41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535827" y="2467154"/>
            <a:ext cx="1153297" cy="1860156"/>
            <a:chOff x="197708" y="131806"/>
            <a:chExt cx="1153297" cy="1860156"/>
          </a:xfrm>
        </p:grpSpPr>
        <p:pic>
          <p:nvPicPr>
            <p:cNvPr id="44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Oval 44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862119" y="2467154"/>
            <a:ext cx="1153297" cy="1860156"/>
            <a:chOff x="197708" y="131806"/>
            <a:chExt cx="1153297" cy="1860156"/>
          </a:xfrm>
        </p:grpSpPr>
        <p:pic>
          <p:nvPicPr>
            <p:cNvPr id="47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Oval 47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188411" y="2467154"/>
            <a:ext cx="1153297" cy="1860156"/>
            <a:chOff x="197708" y="131806"/>
            <a:chExt cx="1153297" cy="1860156"/>
          </a:xfrm>
        </p:grpSpPr>
        <p:pic>
          <p:nvPicPr>
            <p:cNvPr id="50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Oval 50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514703" y="2481596"/>
            <a:ext cx="1153297" cy="1860156"/>
            <a:chOff x="197708" y="131806"/>
            <a:chExt cx="1153297" cy="1860156"/>
          </a:xfrm>
        </p:grpSpPr>
        <p:pic>
          <p:nvPicPr>
            <p:cNvPr id="53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Oval 53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0840995" y="2481596"/>
            <a:ext cx="1153297" cy="1860156"/>
            <a:chOff x="197708" y="131806"/>
            <a:chExt cx="1153297" cy="1860156"/>
          </a:xfrm>
        </p:grpSpPr>
        <p:pic>
          <p:nvPicPr>
            <p:cNvPr id="56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Oval 56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539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Ask to Come In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“</a:t>
            </a:r>
            <a:r>
              <a:rPr lang="en-US" dirty="0" err="1" smtClean="0">
                <a:solidFill>
                  <a:srgbClr val="C00000"/>
                </a:solidFill>
              </a:rPr>
              <a:t>Mr.S</a:t>
            </a:r>
            <a:r>
              <a:rPr lang="en-US" dirty="0" smtClean="0">
                <a:solidFill>
                  <a:srgbClr val="C00000"/>
                </a:solidFill>
              </a:rPr>
              <a:t>, may I come in?”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7030A0"/>
                </a:solidFill>
              </a:rPr>
              <a:t>Then ask if you can have what is behind the door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“May I have _______”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7708" y="255376"/>
            <a:ext cx="1153297" cy="1860156"/>
            <a:chOff x="197708" y="131806"/>
            <a:chExt cx="1153297" cy="1860156"/>
          </a:xfrm>
        </p:grpSpPr>
        <p:pic>
          <p:nvPicPr>
            <p:cNvPr id="2050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24000" y="25537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50292" y="255376"/>
            <a:ext cx="1153297" cy="1860156"/>
            <a:chOff x="197708" y="131806"/>
            <a:chExt cx="1153297" cy="1860156"/>
          </a:xfrm>
        </p:grpSpPr>
        <p:pic>
          <p:nvPicPr>
            <p:cNvPr id="11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76584" y="269818"/>
            <a:ext cx="1153297" cy="1860156"/>
            <a:chOff x="197708" y="131806"/>
            <a:chExt cx="1153297" cy="1860156"/>
          </a:xfrm>
        </p:grpSpPr>
        <p:pic>
          <p:nvPicPr>
            <p:cNvPr id="14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35827" y="240934"/>
            <a:ext cx="1153297" cy="1860156"/>
            <a:chOff x="197708" y="131806"/>
            <a:chExt cx="1153297" cy="1860156"/>
          </a:xfrm>
        </p:grpSpPr>
        <p:pic>
          <p:nvPicPr>
            <p:cNvPr id="17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62119" y="240934"/>
            <a:ext cx="1153297" cy="1860156"/>
            <a:chOff x="197708" y="131806"/>
            <a:chExt cx="1153297" cy="1860156"/>
          </a:xfrm>
        </p:grpSpPr>
        <p:pic>
          <p:nvPicPr>
            <p:cNvPr id="20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188411" y="240934"/>
            <a:ext cx="1153297" cy="1860156"/>
            <a:chOff x="197708" y="131806"/>
            <a:chExt cx="1153297" cy="1860156"/>
          </a:xfrm>
        </p:grpSpPr>
        <p:pic>
          <p:nvPicPr>
            <p:cNvPr id="23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514703" y="255376"/>
            <a:ext cx="1153297" cy="1860156"/>
            <a:chOff x="197708" y="131806"/>
            <a:chExt cx="1153297" cy="1860156"/>
          </a:xfrm>
        </p:grpSpPr>
        <p:pic>
          <p:nvPicPr>
            <p:cNvPr id="26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26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840995" y="255376"/>
            <a:ext cx="1153297" cy="1860156"/>
            <a:chOff x="197708" y="131806"/>
            <a:chExt cx="1153297" cy="1860156"/>
          </a:xfrm>
        </p:grpSpPr>
        <p:pic>
          <p:nvPicPr>
            <p:cNvPr id="29" name="Picture 2" descr="http://science-all.com/images/door-clipart/door-clipart-1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9"/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8" y="1581651"/>
            <a:ext cx="9144000" cy="12830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dirty="0" smtClean="0">
                <a:solidFill>
                  <a:srgbClr val="002060"/>
                </a:solidFill>
              </a:rPr>
              <a:t>Welcome to </a:t>
            </a:r>
            <a:r>
              <a:rPr lang="en-US" dirty="0" err="1" smtClean="0">
                <a:solidFill>
                  <a:srgbClr val="002060"/>
                </a:solidFill>
              </a:rPr>
              <a:t>Mr.S</a:t>
            </a:r>
            <a:r>
              <a:rPr lang="en-US" dirty="0" smtClean="0">
                <a:solidFill>
                  <a:srgbClr val="002060"/>
                </a:solidFill>
              </a:rPr>
              <a:t>’ House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2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https://media2.popsugar-assets.com/files/2010/08/32/3/192/1922441/e17bf147782958ad_shoestack.pre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227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Shoes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3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38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01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://dhbc.ky.gov/bce/elevators/PublishingImages/elevato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6734"/>
            <a:ext cx="12192000" cy="812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91913" y="134871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Elevator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Switch Points with Another Team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39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sa\Pictures\1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" y="4627915"/>
            <a:ext cx="1158875" cy="18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33" y="171713"/>
            <a:ext cx="1158340" cy="1859441"/>
          </a:xfrm>
          <a:prstGeom prst="rect">
            <a:avLst/>
          </a:prstGeom>
        </p:spPr>
      </p:pic>
      <p:pic>
        <p:nvPicPr>
          <p:cNvPr id="3" name="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35" y="4627435"/>
            <a:ext cx="1152244" cy="1859441"/>
          </a:xfrm>
          <a:prstGeom prst="rect">
            <a:avLst/>
          </a:prstGeom>
        </p:spPr>
      </p:pic>
      <p:pic>
        <p:nvPicPr>
          <p:cNvPr id="6" name="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82" y="4627435"/>
            <a:ext cx="1152244" cy="1859441"/>
          </a:xfrm>
          <a:prstGeom prst="rect">
            <a:avLst/>
          </a:prstGeom>
        </p:spPr>
      </p:pic>
      <p:pic>
        <p:nvPicPr>
          <p:cNvPr id="58" name="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26" y="4627435"/>
            <a:ext cx="1152244" cy="1859441"/>
          </a:xfrm>
          <a:prstGeom prst="rect">
            <a:avLst/>
          </a:prstGeom>
        </p:spPr>
      </p:pic>
      <p:pic>
        <p:nvPicPr>
          <p:cNvPr id="59" name="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9" y="4627436"/>
            <a:ext cx="1152244" cy="1859441"/>
          </a:xfrm>
          <a:prstGeom prst="rect">
            <a:avLst/>
          </a:prstGeom>
        </p:spPr>
      </p:pic>
      <p:pic>
        <p:nvPicPr>
          <p:cNvPr id="60" name="1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99" y="4627436"/>
            <a:ext cx="1152244" cy="1859441"/>
          </a:xfrm>
          <a:prstGeom prst="rect">
            <a:avLst/>
          </a:prstGeom>
        </p:spPr>
      </p:pic>
      <p:pic>
        <p:nvPicPr>
          <p:cNvPr id="2048" name="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12" y="4627915"/>
            <a:ext cx="1152244" cy="1859441"/>
          </a:xfrm>
          <a:prstGeom prst="rect">
            <a:avLst/>
          </a:prstGeom>
        </p:spPr>
      </p:pic>
      <p:pic>
        <p:nvPicPr>
          <p:cNvPr id="2049" name="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12" y="4627915"/>
            <a:ext cx="1152244" cy="1859441"/>
          </a:xfrm>
          <a:prstGeom prst="rect">
            <a:avLst/>
          </a:prstGeom>
        </p:spPr>
      </p:pic>
      <p:pic>
        <p:nvPicPr>
          <p:cNvPr id="2051" name="1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33" y="4627915"/>
            <a:ext cx="1158340" cy="1859441"/>
          </a:xfrm>
          <a:prstGeom prst="rect">
            <a:avLst/>
          </a:prstGeom>
        </p:spPr>
      </p:pic>
      <p:pic>
        <p:nvPicPr>
          <p:cNvPr id="2052" name="2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5" y="2333024"/>
            <a:ext cx="1158340" cy="1859441"/>
          </a:xfrm>
          <a:prstGeom prst="rect">
            <a:avLst/>
          </a:prstGeom>
        </p:spPr>
      </p:pic>
      <p:pic>
        <p:nvPicPr>
          <p:cNvPr id="2053" name="2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65" y="2333024"/>
            <a:ext cx="1152244" cy="1859441"/>
          </a:xfrm>
          <a:prstGeom prst="rect">
            <a:avLst/>
          </a:prstGeom>
        </p:spPr>
      </p:pic>
      <p:pic>
        <p:nvPicPr>
          <p:cNvPr id="2054" name="2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79" y="2333025"/>
            <a:ext cx="1152244" cy="1859441"/>
          </a:xfrm>
          <a:prstGeom prst="rect">
            <a:avLst/>
          </a:prstGeom>
        </p:spPr>
      </p:pic>
      <p:pic>
        <p:nvPicPr>
          <p:cNvPr id="2055" name="24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46" y="2333025"/>
            <a:ext cx="1152244" cy="1865538"/>
          </a:xfrm>
          <a:prstGeom prst="rect">
            <a:avLst/>
          </a:prstGeom>
        </p:spPr>
      </p:pic>
      <p:pic>
        <p:nvPicPr>
          <p:cNvPr id="2056" name="25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113" y="2333025"/>
            <a:ext cx="1152244" cy="1859441"/>
          </a:xfrm>
          <a:prstGeom prst="rect">
            <a:avLst/>
          </a:prstGeom>
        </p:spPr>
      </p:pic>
      <p:pic>
        <p:nvPicPr>
          <p:cNvPr id="2057" name="26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12" y="2333024"/>
            <a:ext cx="1152244" cy="1859441"/>
          </a:xfrm>
          <a:prstGeom prst="rect">
            <a:avLst/>
          </a:prstGeom>
        </p:spPr>
      </p:pic>
      <p:pic>
        <p:nvPicPr>
          <p:cNvPr id="2058" name="27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12" y="2333025"/>
            <a:ext cx="1152244" cy="1859441"/>
          </a:xfrm>
          <a:prstGeom prst="rect">
            <a:avLst/>
          </a:prstGeom>
        </p:spPr>
      </p:pic>
      <p:pic>
        <p:nvPicPr>
          <p:cNvPr id="2059" name="28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926" y="2333025"/>
            <a:ext cx="1152244" cy="1859441"/>
          </a:xfrm>
          <a:prstGeom prst="rect">
            <a:avLst/>
          </a:prstGeom>
        </p:spPr>
      </p:pic>
      <p:pic>
        <p:nvPicPr>
          <p:cNvPr id="2060" name="29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33" y="2333025"/>
            <a:ext cx="1158340" cy="1859441"/>
          </a:xfrm>
          <a:prstGeom prst="rect">
            <a:avLst/>
          </a:prstGeom>
        </p:spPr>
      </p:pic>
      <p:pic>
        <p:nvPicPr>
          <p:cNvPr id="2061" name="31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3" y="171713"/>
            <a:ext cx="1158340" cy="1859441"/>
          </a:xfrm>
          <a:prstGeom prst="rect">
            <a:avLst/>
          </a:prstGeom>
        </p:spPr>
      </p:pic>
      <p:pic>
        <p:nvPicPr>
          <p:cNvPr id="2062" name="32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58" y="171714"/>
            <a:ext cx="1152244" cy="1859441"/>
          </a:xfrm>
          <a:prstGeom prst="rect">
            <a:avLst/>
          </a:prstGeom>
        </p:spPr>
      </p:pic>
      <p:pic>
        <p:nvPicPr>
          <p:cNvPr id="2063" name="33">
            <a:hlinkClick r:id="rId44" action="ppaction://hlinksldjump"/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25" y="171715"/>
            <a:ext cx="1152244" cy="1859441"/>
          </a:xfrm>
          <a:prstGeom prst="rect">
            <a:avLst/>
          </a:prstGeom>
        </p:spPr>
      </p:pic>
      <p:pic>
        <p:nvPicPr>
          <p:cNvPr id="2064" name="34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92" y="171715"/>
            <a:ext cx="1152244" cy="1859441"/>
          </a:xfrm>
          <a:prstGeom prst="rect">
            <a:avLst/>
          </a:prstGeom>
        </p:spPr>
      </p:pic>
      <p:pic>
        <p:nvPicPr>
          <p:cNvPr id="2065" name="35">
            <a:hlinkClick r:id="rId48" action="ppaction://hlinksldjump"/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59" y="171715"/>
            <a:ext cx="1152244" cy="1859441"/>
          </a:xfrm>
          <a:prstGeom prst="rect">
            <a:avLst/>
          </a:prstGeom>
        </p:spPr>
      </p:pic>
      <p:pic>
        <p:nvPicPr>
          <p:cNvPr id="2066" name="36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26" y="171715"/>
            <a:ext cx="1152244" cy="1859441"/>
          </a:xfrm>
          <a:prstGeom prst="rect">
            <a:avLst/>
          </a:prstGeom>
        </p:spPr>
      </p:pic>
      <p:pic>
        <p:nvPicPr>
          <p:cNvPr id="2067" name="37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93" y="171716"/>
            <a:ext cx="1152244" cy="1859441"/>
          </a:xfrm>
          <a:prstGeom prst="rect">
            <a:avLst/>
          </a:prstGeom>
        </p:spPr>
      </p:pic>
      <p:pic>
        <p:nvPicPr>
          <p:cNvPr id="2068" name="38">
            <a:hlinkClick r:id="rId54" action="ppaction://hlinksldjump"/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12" y="171713"/>
            <a:ext cx="115224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ttp://earthtechling.com/wp-content/uploads/2013/01/plastic-bottled-water-e1357259885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1 POINT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11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08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 descr="http://media.kotaku.foxtrot.future.net.uk/wp-content/uploads/sites/52/2015/06/top10_zombie_hunter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7903" cy="68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24216" y="3270557"/>
            <a:ext cx="7743568" cy="265258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ZOMBIE ATTACK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Lose 2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12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10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57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 descr="https://i.ytimg.com/vi/1QgBWLnWePM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1" y="0"/>
            <a:ext cx="12197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41837" y="164892"/>
            <a:ext cx="7743568" cy="26525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Secret Passage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Steal 3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13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9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16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media4.s-nbcnews.com/i/newscms/2016_01/927466/lottery-winner-money-stock-today-tease-160108_bf238d3c03a7005a50a6d6274d46083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Money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>
                <a:ln w="0"/>
                <a:solidFill>
                  <a:schemeClr val="tx1"/>
                </a:solidFill>
              </a:rPr>
              <a:t>5</a:t>
            </a:r>
            <a:r>
              <a:rPr lang="en-US" sz="4000" dirty="0" smtClean="0">
                <a:ln w="0"/>
                <a:solidFill>
                  <a:schemeClr val="tx1"/>
                </a:solidFill>
              </a:rPr>
              <a:t>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14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9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98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https://www.psychologies.co.uk/sites/default/files/wp-content/uploads/2010/08/photograph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9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4216" y="3033260"/>
            <a:ext cx="7743568" cy="2652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Pictures </a:t>
            </a:r>
          </a:p>
          <a:p>
            <a:pPr algn="ctr"/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</a:rPr>
              <a:t>2 POINTS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8411" y="365125"/>
            <a:ext cx="1738184" cy="1595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15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46940" y="4835126"/>
            <a:ext cx="1153297" cy="1860156"/>
            <a:chOff x="197708" y="131806"/>
            <a:chExt cx="1153297" cy="1860156"/>
          </a:xfrm>
        </p:grpSpPr>
        <p:pic>
          <p:nvPicPr>
            <p:cNvPr id="8" name="Picture 2" descr="http://science-all.com/images/door-clipart/door-clipart-11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" y="131806"/>
              <a:ext cx="1153297" cy="186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436604" y="801087"/>
              <a:ext cx="642551" cy="64255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00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4064503</TotalTime>
  <Words>280</Words>
  <Application>Microsoft Office PowerPoint</Application>
  <PresentationFormat>와이드스크린</PresentationFormat>
  <Paragraphs>158</Paragraphs>
  <Slides>31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7" baseType="lpstr">
      <vt:lpstr>맑은 고딕</vt:lpstr>
      <vt:lpstr>Andalus</vt:lpstr>
      <vt:lpstr>Arial</vt:lpstr>
      <vt:lpstr>Calibri</vt:lpstr>
      <vt:lpstr>Calibri Light</vt:lpstr>
      <vt:lpstr>Office Theme</vt:lpstr>
      <vt:lpstr>For Teachers:  </vt:lpstr>
      <vt:lpstr>Mr. Tree May I Come In?  </vt:lpstr>
      <vt:lpstr>Welcome to Mr.S’ House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Mr. Tree May I Come In?</dc:title>
  <dc:creator>Tippy</dc:creator>
  <cp:lastModifiedBy>user</cp:lastModifiedBy>
  <cp:revision>27</cp:revision>
  <dcterms:created xsi:type="dcterms:W3CDTF">2016-05-25T13:37:49Z</dcterms:created>
  <dcterms:modified xsi:type="dcterms:W3CDTF">2017-02-23T04:45:06Z</dcterms:modified>
</cp:coreProperties>
</file>