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BF29-282A-479F-9F3A-63CC3F1600F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38A6-EDCD-4D65-B300-254E6086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Superhero </a:t>
            </a:r>
            <a:r>
              <a:rPr lang="en-US" dirty="0" smtClean="0"/>
              <a:t>School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Loosely based on the game “Clue”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dia.zenfs.com/en_us/gma/us.abcnews.gma.com/ht_buckingham_cafeteria_nt_130509_w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Cafeteria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amindaegu.files.wordpress.com/2013/03/734yr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2836" cy="82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English Room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4/4f/Hitane_Elementary_School_music_roo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764"/>
            <a:ext cx="12192000" cy="91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Music Room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ctnowtraining.files.wordpress.com/2012/06/play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813"/>
            <a:ext cx="12234331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Playground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heprospect.net/wp-content/uploads/2013/11/reading-a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209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3119" y="5082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Reading a Book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otmesh.org/wp-content/uploads/2013/06/20090208103238edu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418"/>
            <a:ext cx="12192000" cy="79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566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Studying English 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rophiesunlimited.net/wp-content/uploads/is.3232997.Mkidssoc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463" y="5186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Playing Soccer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hef-1.bbci.co.uk/news/660/media/images/57689000/jpg/_57689634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9475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Eating Soup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bhmpics.com/walls/boy_playing_violin_music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63"/>
            <a:ext cx="12192000" cy="7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636" y="52384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Playing Violin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arentinghub.co.za/wp-content/uploads/2014/12/Girl-doing-homework-Mom-in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-1270003"/>
            <a:ext cx="12192000" cy="81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9764" y="5134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Doing Homework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comicvine.com/uploads/original/11115/111158605/4669221-6778303845-the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7291" y="3451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Ironman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7664" cy="1325563"/>
          </a:xfrm>
        </p:spPr>
        <p:txBody>
          <a:bodyPr/>
          <a:lstStyle/>
          <a:p>
            <a:r>
              <a:rPr lang="en-US" dirty="0" smtClean="0"/>
              <a:t>Who 				Where				What</a:t>
            </a:r>
            <a:endParaRPr lang="en-US" dirty="0"/>
          </a:p>
        </p:txBody>
      </p:sp>
      <p:pic>
        <p:nvPicPr>
          <p:cNvPr id="1026" name="Picture 2" descr="http://vignette3.wikia.nocookie.net/marvel_dc/images/3/36/Superman_DCAU_004.png/revision/latest?cb=201504300317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54" y="1454021"/>
            <a:ext cx="2091975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1.wikia.nocookie.net/chroniclesofillusion/images/d/d1/Batman.png/revision/latest?cb=201307260532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144"/>
            <a:ext cx="1699373" cy="233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popcultcha.com.au/media/catalog/product/cache/1/image/9df78eab33525d08d6e5fb8d27136e95/e/m/emblems-wonder-woman-lensed-charac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4" y="3650222"/>
            <a:ext cx="2232542" cy="19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ignette4.wikia.nocookie.net/marvelcinematicuniverse/images/3/39/AoU_Iron_Man_Mk43_art.png/revision/latest?cb=201503100522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" y="4802043"/>
            <a:ext cx="1721960" cy="20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ignette4.wikia.nocookie.net/spiderman/images/7/7f/Pose-2.png/revision/latest?cb=201405261537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93" y="-157452"/>
            <a:ext cx="1786516" cy="17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ignette4.wikia.nocookie.net/disney/images/f/fb/Hulk_AA_01.png/revision/latest?cb=201412102327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97" y="4432122"/>
            <a:ext cx="2585316" cy="24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419083" y="1629064"/>
            <a:ext cx="377861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Library 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Gym 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Cafeteria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English Room 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Music Room 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Playground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8512376" y="1690688"/>
            <a:ext cx="37786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Reading a book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Studying English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Playing Soccer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Eating Soup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Playing Violin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Doing Homework 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Superhero School (Clue)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dirty="0" smtClean="0"/>
              <a:t>A </a:t>
            </a:r>
            <a:r>
              <a:rPr lang="en-US" altLang="ko-KR" dirty="0" err="1" smtClean="0"/>
              <a:t>ppt</a:t>
            </a:r>
            <a:r>
              <a:rPr lang="en-US" altLang="ko-KR" dirty="0" smtClean="0"/>
              <a:t> with rooms in a school 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Have three sets of cards:  Person, </a:t>
            </a:r>
            <a:r>
              <a:rPr lang="en-US" altLang="ko-KR" dirty="0"/>
              <a:t>A</a:t>
            </a:r>
            <a:r>
              <a:rPr lang="en-US" altLang="ko-KR" dirty="0" smtClean="0"/>
              <a:t>ction, Location.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Choose one card from each deck.  The students must guess:  who, where and what they are doing.  </a:t>
            </a: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“Batman is in the gym.  He is playing soccer.” 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They can make a guess and tell them if they have any of the answers correct.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8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564" y="41564"/>
            <a:ext cx="2340000" cy="162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 smtClean="0"/>
              <a:t>Batman</a:t>
            </a:r>
            <a:endParaRPr lang="en-US" sz="24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8099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Superman</a:t>
            </a:r>
            <a:endParaRPr lang="en-US" sz="24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025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Spiderman </a:t>
            </a:r>
            <a:endParaRPr lang="en-US" sz="24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5025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Hulk </a:t>
            </a:r>
            <a:endParaRPr lang="en-US" sz="24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419663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Wonder Woman </a:t>
            </a:r>
            <a:endParaRPr lang="en-US" sz="24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416198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Ironman </a:t>
            </a:r>
            <a:endParaRPr lang="en-US" sz="2400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423124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Playground</a:t>
            </a:r>
            <a:endParaRPr lang="en-US" sz="24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423124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Music Room </a:t>
            </a:r>
            <a:endParaRPr lang="en-US" sz="24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783906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English Room </a:t>
            </a:r>
            <a:endParaRPr 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780441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Gym</a:t>
            </a:r>
            <a:endParaRPr lang="en-US" sz="24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787367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Cafeteria </a:t>
            </a:r>
            <a:endParaRPr lang="en-US" sz="2400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4787367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Library </a:t>
            </a:r>
            <a:endParaRPr lang="en-US" sz="24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7162005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Doing Homework</a:t>
            </a:r>
            <a:endParaRPr lang="en-US" sz="2400" dirty="0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158540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Playing Violin </a:t>
            </a:r>
            <a:endParaRPr lang="en-US" sz="2400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7165466" y="3333519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Eating Soup </a:t>
            </a:r>
            <a:endParaRPr lang="en-US" sz="24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7165466" y="4995083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Studying English </a:t>
            </a:r>
            <a:endParaRPr lang="en-US" sz="2400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9536639" y="41564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Reading a Book </a:t>
            </a:r>
            <a:endParaRPr lang="en-US" sz="2400" dirty="0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9533174" y="1682346"/>
            <a:ext cx="2340000" cy="162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Playing Soccer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3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comicvine.com/uploads/original/8/80111/2797109-hulk_marvel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40637" y="531379"/>
            <a:ext cx="2092037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Hulk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amazingspidermangame.com/etc/designs/atvi/amazing-spiderman-game/amazing-spiderman-game-2/images/features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809"/>
            <a:ext cx="12192000" cy="78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94409" y="48020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Spiderman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newsarama.com/images/i/000/165/825/i02/Jim_Lee_Superman.jpg?1457050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048000" y="2639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Superman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dcentertainment.com/sites/default/files/GalleryComics_1920x1080_20150429_WonderWoman%2777_CMYK-new-neck-v2_552849f55810a9.84883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55373" y="3503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Wonder Woman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udiocity-macau.com/uploads/images/SC/Entertainment/Batman/batman_sh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60" y="0"/>
            <a:ext cx="13123719" cy="68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371084" y="1303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Batman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khopadhyayfoundation.org/wp-content/uploads/2015/12/liebery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53" y="-62345"/>
            <a:ext cx="13041125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Library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danleysoundlabs.com/danley/wp-content/uploads/2012/08/Carrollton_HS_G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1401812"/>
            <a:ext cx="12265025" cy="81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Gym 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133</Words>
  <Application>Microsoft Office PowerPoint</Application>
  <PresentationFormat>와이드스크린</PresentationFormat>
  <Paragraphs>60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Comic Sans MS</vt:lpstr>
      <vt:lpstr>Office 테마</vt:lpstr>
      <vt:lpstr>Superhero School  </vt:lpstr>
      <vt:lpstr>Ironman </vt:lpstr>
      <vt:lpstr>Hulk </vt:lpstr>
      <vt:lpstr>Spiderman </vt:lpstr>
      <vt:lpstr>Superman </vt:lpstr>
      <vt:lpstr>Wonder Woman </vt:lpstr>
      <vt:lpstr>Batman </vt:lpstr>
      <vt:lpstr>Library </vt:lpstr>
      <vt:lpstr>Gym </vt:lpstr>
      <vt:lpstr>Cafeteria </vt:lpstr>
      <vt:lpstr>English Room </vt:lpstr>
      <vt:lpstr>Music Room </vt:lpstr>
      <vt:lpstr>Playground </vt:lpstr>
      <vt:lpstr>Reading a Book </vt:lpstr>
      <vt:lpstr>Studying English  </vt:lpstr>
      <vt:lpstr>Playing Soccer </vt:lpstr>
      <vt:lpstr>Eating Soup</vt:lpstr>
      <vt:lpstr>Playing Violin </vt:lpstr>
      <vt:lpstr>Doing Homework </vt:lpstr>
      <vt:lpstr>Who     Where    What</vt:lpstr>
      <vt:lpstr>Superhero School (Clue) </vt:lpstr>
      <vt:lpstr>Batman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Superhero School</dc:title>
  <dc:creator>user</dc:creator>
  <cp:lastModifiedBy>user</cp:lastModifiedBy>
  <cp:revision>10</cp:revision>
  <dcterms:created xsi:type="dcterms:W3CDTF">2016-06-03T04:44:23Z</dcterms:created>
  <dcterms:modified xsi:type="dcterms:W3CDTF">2017-02-22T03:42:50Z</dcterms:modified>
</cp:coreProperties>
</file>