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9933-8CBD-4C12-9840-21CA5E830659}" type="datetimeFigureOut">
              <a:rPr lang="ko-KR" altLang="en-US" smtClean="0"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0F1D-6364-4FE5-91A6-3C81CC5FDC3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864"/>
            <a:ext cx="180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A Cold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z="16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907904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Cold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79912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Cold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Cold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27711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headache 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907704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headache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779712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headache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1920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headache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5496" y="450936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stomachache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907704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stomachache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779712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stomachache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1920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stomachache</a:t>
            </a:r>
            <a:endParaRPr kumimoji="0" lang="ko-KR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864"/>
            <a:ext cx="180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A runny nose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z="16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907904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runny nose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79912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runny nose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runny nose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27711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toothache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907704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toothache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779712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toothache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1920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toothache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5496" y="450936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broken arm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907704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broken arm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779712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broken arm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1920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broken arm 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864"/>
            <a:ext cx="180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I’m fine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z="16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907904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79912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27711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907704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779712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1920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5496" y="450936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907704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779712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1920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864"/>
            <a:ext cx="180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I’m fine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z="16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907904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79912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27711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907704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779712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1920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5496" y="450936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907704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779712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1920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864"/>
            <a:ext cx="180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I’m fine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z="16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907904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79912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27711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907704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779712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1920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5496" y="450936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907704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779712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1920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864"/>
            <a:ext cx="180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I’m fine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z="16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907904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79912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27711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907704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779712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1920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5496" y="450936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907704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779712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1920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5696" y="44864"/>
            <a:ext cx="1800000" cy="2160000"/>
          </a:xfr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ko-KR" sz="2400" dirty="0" smtClean="0"/>
              <a:t>I’m fine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sz="160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1907904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779912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5652120" y="44624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fine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제목 1"/>
          <p:cNvSpPr txBox="1">
            <a:spLocks/>
          </p:cNvSpPr>
          <p:nvPr/>
        </p:nvSpPr>
        <p:spPr>
          <a:xfrm>
            <a:off x="35496" y="227711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제목 1"/>
          <p:cNvSpPr txBox="1">
            <a:spLocks/>
          </p:cNvSpPr>
          <p:nvPr/>
        </p:nvSpPr>
        <p:spPr>
          <a:xfrm>
            <a:off x="1907704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3779712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5651920" y="2276872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ok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35496" y="450936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907704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3779712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5651920" y="4509120"/>
            <a:ext cx="1800000" cy="2160000"/>
          </a:xfrm>
          <a:prstGeom prst="rect">
            <a:avLst/>
          </a:prstGeom>
          <a:ln w="57150" cap="flat" cmpd="sng" algn="ctr">
            <a:solidFill>
              <a:schemeClr val="dk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I’m healthy</a:t>
            </a:r>
            <a:endParaRPr kumimoji="0" lang="ko-KR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176</Words>
  <Application>Microsoft Office PowerPoint</Application>
  <PresentationFormat>화면 슬라이드 쇼(4:3)</PresentationFormat>
  <Paragraphs>84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A Cold</vt:lpstr>
      <vt:lpstr>A runny nose</vt:lpstr>
      <vt:lpstr>I’m fine</vt:lpstr>
      <vt:lpstr>I’m fine</vt:lpstr>
      <vt:lpstr>I’m fine</vt:lpstr>
      <vt:lpstr>I’m fine</vt:lpstr>
      <vt:lpstr>I’m fine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 Game Cards</dc:title>
  <dc:creator>user</dc:creator>
  <cp:lastModifiedBy>user</cp:lastModifiedBy>
  <cp:revision>3</cp:revision>
  <dcterms:created xsi:type="dcterms:W3CDTF">2015-05-29T07:38:04Z</dcterms:created>
  <dcterms:modified xsi:type="dcterms:W3CDTF">2015-05-29T07:47:46Z</dcterms:modified>
</cp:coreProperties>
</file>