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A9933-8CBD-4C12-9840-21CA5E830659}" type="datetimeFigureOut">
              <a:rPr lang="ko-KR" altLang="en-US" smtClean="0"/>
              <a:t>2015-05-29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10F1D-6364-4FE5-91A6-3C81CC5FDC3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864"/>
            <a:ext cx="1800000" cy="216000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A Cold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sz="160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907904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Cold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779912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Cold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652120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Cold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27711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headache 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907704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headache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779712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headache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651920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headache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5496" y="450936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stomachache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907704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stomachache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779712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stomachache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651920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stomachache</a:t>
            </a:r>
            <a:endParaRPr kumimoji="0" lang="ko-KR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864"/>
            <a:ext cx="1800000" cy="216000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A runny nose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sz="160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907904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runny nose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779912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runny nose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652120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runny nose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27711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toothache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907704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toothache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779712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toothache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651920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toothache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5496" y="450936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broken arm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907704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broken arm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779712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broken arm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651920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broken arm 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864"/>
            <a:ext cx="1800000" cy="216000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I’m fine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sz="160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907904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779912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652120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27711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907704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779712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651920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5496" y="450936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907704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779712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651920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864"/>
            <a:ext cx="1800000" cy="216000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I’m fine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sz="160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907904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779912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652120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27711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907704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779712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651920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5496" y="450936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907704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779712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651920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864"/>
            <a:ext cx="1800000" cy="216000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I’m fine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sz="160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907904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779912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652120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27711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907704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779712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651920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5496" y="450936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907704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779712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651920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864"/>
            <a:ext cx="1800000" cy="216000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I’m fine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sz="160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907904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779912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652120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27711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907704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779712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651920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5496" y="450936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907704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779712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651920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96" y="44864"/>
            <a:ext cx="1800000" cy="216000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/>
              <a:t>I’m fine</a:t>
            </a:r>
            <a:endParaRPr lang="ko-KR" altLang="en-US" sz="2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sz="160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907904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779912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652120" y="44624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fine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5496" y="227711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907704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779712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651920" y="2276872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ok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5496" y="450936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907704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779712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651920" y="4509120"/>
            <a:ext cx="1800000" cy="216000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I’m healthy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176</Words>
  <Application>Microsoft Office PowerPoint</Application>
  <PresentationFormat>화면 슬라이드 쇼(4:3)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A Cold</vt:lpstr>
      <vt:lpstr>A runny nose</vt:lpstr>
      <vt:lpstr>I’m fine</vt:lpstr>
      <vt:lpstr>I’m fine</vt:lpstr>
      <vt:lpstr>I’m fine</vt:lpstr>
      <vt:lpstr>I’m fine</vt:lpstr>
      <vt:lpstr>I’m fine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Game Cards</dc:title>
  <dc:creator>user</dc:creator>
  <cp:lastModifiedBy>user</cp:lastModifiedBy>
  <cp:revision>3</cp:revision>
  <dcterms:created xsi:type="dcterms:W3CDTF">2015-05-29T07:38:04Z</dcterms:created>
  <dcterms:modified xsi:type="dcterms:W3CDTF">2015-05-29T07:47:46Z</dcterms:modified>
</cp:coreProperties>
</file>