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71" r:id="rId19"/>
    <p:sldId id="272" r:id="rId20"/>
    <p:sldId id="273" r:id="rId21"/>
    <p:sldId id="274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94" autoAdjust="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1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0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2222-4772-483C-9999-0F04F2F7DFA4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F7491-481F-4C4E-A99C-F78E84ECD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image" Target="../media/image3.jpeg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2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Best Advice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Apples to Apples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ndysowards.com/blog/assets/lego-starwars-lightsaber-decapitation-funny-ad-680x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062"/>
            <a:ext cx="12192000" cy="801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6670964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cut off my head.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위로 구부러진 화살표 4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lines.org/wp-content/uploads/2014/08/moving_to_f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146" y="0"/>
            <a:ext cx="14061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7" y="405390"/>
            <a:ext cx="9154392" cy="1236373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 friend is moving to France.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ensextender.typepad.com/.a/6a01157036eb0d970b013487b713cc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4922"/>
            <a:ext cx="12192000" cy="81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7658100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I’m not good at sports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homework-help.ca/wp-content/uploads/2015/01/blog1_too-much-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99"/>
            <a:ext cx="12192000" cy="66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8250382" cy="1236373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have too much homework.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scaonbullying.files.wordpress.com/2014/11/bully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113"/>
            <a:ext cx="12192000" cy="719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7949046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Someone is bullying me.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a57.foxnews.com/images.foxnews.com/content/fox-news/health/2012/09/18/high-school-students-boycott-school-cafeteria-over-new-lunch-restrictions/_jcr_content/par/featured-media/media-1.img.jpg/876/493/1421988001546.jpg?ve=1&amp;t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7" y="405390"/>
            <a:ext cx="9466119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don’t like the cafeteria food.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0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2El024xqeT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7" y="405390"/>
            <a:ext cx="9466119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 school is on fire!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위로 구부러진 화살표 4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onspiracyclub.co/wp-content/uploads/2015/02/o-ALIEN-INVASIO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7" y="405390"/>
            <a:ext cx="8697191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Aliens are invading earth.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ichaelsixto.files.wordpress.com/2015/08/time-machine-graph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7" y="405390"/>
            <a:ext cx="9019309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invented a time machine.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chaelmay.us/13blog/08/0822-tarant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-758536"/>
            <a:ext cx="12119264" cy="909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6670964" cy="1236373"/>
          </a:xfrm>
        </p:spPr>
        <p:txBody>
          <a:bodyPr anchor="ctr"/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I’m afraid of spiders.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Materials: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boards</a:t>
            </a:r>
          </a:p>
          <a:p>
            <a:r>
              <a:rPr lang="en-US" dirty="0" smtClean="0"/>
              <a:t>White board markers</a:t>
            </a:r>
          </a:p>
          <a:p>
            <a:r>
              <a:rPr lang="en-US" dirty="0" smtClean="0"/>
              <a:t>White board erasers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OR </a:t>
            </a:r>
            <a:endParaRPr lang="en-US" dirty="0"/>
          </a:p>
          <a:p>
            <a:r>
              <a:rPr lang="en-US" dirty="0" smtClean="0"/>
              <a:t>Pencils </a:t>
            </a:r>
          </a:p>
          <a:p>
            <a:r>
              <a:rPr lang="en-US" dirty="0" smtClean="0"/>
              <a:t>Scrap Paper </a:t>
            </a:r>
          </a:p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291" y="749444"/>
            <a:ext cx="3590925" cy="265747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05" y="4239491"/>
            <a:ext cx="1663253" cy="17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medicaldaily.com/sites/medicaldaily.com/files/2014/09/19/bli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4464"/>
            <a:ext cx="12192000" cy="81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6670964" cy="1236373"/>
          </a:xfrm>
        </p:spPr>
        <p:txBody>
          <a:bodyPr anchor="ctr"/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am blind.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TtYgjGRKVXM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598" y="405390"/>
            <a:ext cx="10006447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Everyone on earth disappeared.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4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ytimg.com/vi/ysnbg7z07kw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8598" y="405390"/>
            <a:ext cx="10006447" cy="1236373"/>
          </a:xfrm>
        </p:spPr>
        <p:txBody>
          <a:bodyPr anchor="ctr">
            <a:normAutofit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My dog is trying to kill me.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위로 구부러진 화살표 4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content-icn1-1.xx.fbcdn.net/v/t1.0-9/13332889_10156841737715386_2253225083731059262_n.jpg?oh=9d0c78fc52dfc51c40e308abd59452ca&amp;oe=580BB7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751"/>
            <a:ext cx="12223555" cy="68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6591" y="0"/>
            <a:ext cx="10515600" cy="1325563"/>
          </a:xfrm>
        </p:spPr>
        <p:txBody>
          <a:bodyPr/>
          <a:lstStyle/>
          <a:p>
            <a:r>
              <a:rPr lang="en-US" dirty="0" smtClean="0"/>
              <a:t>Bonus:  Mr. S Round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557646" y="2109355"/>
            <a:ext cx="6830292" cy="160019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 can’t grow hair. 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How to play: 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the class into 6 groups</a:t>
            </a:r>
          </a:p>
          <a:p>
            <a:r>
              <a:rPr lang="en-US" dirty="0" smtClean="0"/>
              <a:t>One group will be the judge (rotated each round)</a:t>
            </a:r>
          </a:p>
          <a:p>
            <a:endParaRPr lang="en-US" dirty="0"/>
          </a:p>
          <a:p>
            <a:r>
              <a:rPr lang="en-US" dirty="0" smtClean="0"/>
              <a:t>The judge (</a:t>
            </a:r>
            <a:r>
              <a:rPr lang="en-US" altLang="ko-KR" dirty="0" smtClean="0"/>
              <a:t>or</a:t>
            </a:r>
            <a:r>
              <a:rPr lang="ko-KR" altLang="en-US" dirty="0" smtClean="0"/>
              <a:t> </a:t>
            </a:r>
            <a:r>
              <a:rPr lang="en-US" altLang="ko-KR" dirty="0" smtClean="0"/>
              <a:t>group</a:t>
            </a:r>
            <a:r>
              <a:rPr lang="en-US" altLang="ko-KR" smtClean="0"/>
              <a:t>)</a:t>
            </a:r>
            <a:r>
              <a:rPr lang="en-US" smtClean="0"/>
              <a:t> </a:t>
            </a:r>
            <a:r>
              <a:rPr lang="en-US" smtClean="0"/>
              <a:t>chooses </a:t>
            </a:r>
            <a:r>
              <a:rPr lang="en-US" dirty="0" smtClean="0"/>
              <a:t>a random problem.  </a:t>
            </a:r>
          </a:p>
          <a:p>
            <a:r>
              <a:rPr lang="en-US" dirty="0" smtClean="0"/>
              <a:t>The other groups will write a solution using, “You should…” </a:t>
            </a:r>
          </a:p>
          <a:p>
            <a:endParaRPr lang="en-US" dirty="0"/>
          </a:p>
          <a:p>
            <a:r>
              <a:rPr lang="en-US" dirty="0" smtClean="0"/>
              <a:t>The judge’s group will choose their favorite suggestion (not their own group).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pixabay.com/static/uploads/photo/2015/11/17/17/10/background-1047917_960_72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032"/>
            <a:ext cx="12192000" cy="69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4692" y="207961"/>
            <a:ext cx="3370118" cy="1163637"/>
          </a:xfrm>
        </p:spPr>
        <p:txBody>
          <a:bodyPr/>
          <a:lstStyle/>
          <a:p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Medical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792682" y="207962"/>
            <a:ext cx="4125191" cy="1163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School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513618" y="207961"/>
            <a:ext cx="3370118" cy="11636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Random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m1">
            <a:hlinkClick r:id="rId4" action="ppaction://hlinksldjump"/>
          </p:cNvPr>
          <p:cNvSpPr/>
          <p:nvPr/>
        </p:nvSpPr>
        <p:spPr>
          <a:xfrm>
            <a:off x="0" y="1371598"/>
            <a:ext cx="2223655" cy="138199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2">
            <a:hlinkClick r:id="rId5" action="ppaction://hlinksldjump"/>
          </p:cNvPr>
          <p:cNvSpPr/>
          <p:nvPr/>
        </p:nvSpPr>
        <p:spPr>
          <a:xfrm>
            <a:off x="1672930" y="2041808"/>
            <a:ext cx="2223655" cy="138199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3">
            <a:hlinkClick r:id="rId6" action="ppaction://hlinksldjump"/>
          </p:cNvPr>
          <p:cNvSpPr/>
          <p:nvPr/>
        </p:nvSpPr>
        <p:spPr>
          <a:xfrm>
            <a:off x="-1" y="3019732"/>
            <a:ext cx="2223655" cy="138199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4">
            <a:hlinkClick r:id="rId7" action="ppaction://hlinksldjump"/>
          </p:cNvPr>
          <p:cNvSpPr/>
          <p:nvPr/>
        </p:nvSpPr>
        <p:spPr>
          <a:xfrm>
            <a:off x="1672930" y="3775363"/>
            <a:ext cx="2223655" cy="138199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5">
            <a:hlinkClick r:id="rId8" action="ppaction://hlinksldjump"/>
          </p:cNvPr>
          <p:cNvSpPr/>
          <p:nvPr/>
        </p:nvSpPr>
        <p:spPr>
          <a:xfrm>
            <a:off x="-2" y="4667866"/>
            <a:ext cx="2223655" cy="138199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m6">
            <a:hlinkClick r:id="rId9" action="ppaction://hlinksldjump"/>
          </p:cNvPr>
          <p:cNvSpPr/>
          <p:nvPr/>
        </p:nvSpPr>
        <p:spPr>
          <a:xfrm>
            <a:off x="1672930" y="5476007"/>
            <a:ext cx="2223655" cy="138199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1">
            <a:hlinkClick r:id="rId10" action="ppaction://hlinksldjump"/>
          </p:cNvPr>
          <p:cNvSpPr/>
          <p:nvPr/>
        </p:nvSpPr>
        <p:spPr>
          <a:xfrm>
            <a:off x="4024743" y="1371598"/>
            <a:ext cx="2223655" cy="138199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2">
            <a:hlinkClick r:id="rId11" action="ppaction://hlinksldjump"/>
          </p:cNvPr>
          <p:cNvSpPr/>
          <p:nvPr/>
        </p:nvSpPr>
        <p:spPr>
          <a:xfrm>
            <a:off x="5697673" y="2041808"/>
            <a:ext cx="2223655" cy="138199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3">
            <a:hlinkClick r:id="rId12" action="ppaction://hlinksldjump"/>
          </p:cNvPr>
          <p:cNvSpPr/>
          <p:nvPr/>
        </p:nvSpPr>
        <p:spPr>
          <a:xfrm>
            <a:off x="4024742" y="3019732"/>
            <a:ext cx="2223655" cy="138199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s4">
            <a:hlinkClick r:id="rId13" action="ppaction://hlinksldjump"/>
          </p:cNvPr>
          <p:cNvSpPr/>
          <p:nvPr/>
        </p:nvSpPr>
        <p:spPr>
          <a:xfrm>
            <a:off x="5697673" y="3775363"/>
            <a:ext cx="2223655" cy="138199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s5">
            <a:hlinkClick r:id="rId14" action="ppaction://hlinksldjump"/>
          </p:cNvPr>
          <p:cNvSpPr/>
          <p:nvPr/>
        </p:nvSpPr>
        <p:spPr>
          <a:xfrm>
            <a:off x="4024741" y="4667866"/>
            <a:ext cx="2223655" cy="138199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6">
            <a:hlinkClick r:id="rId15" action="ppaction://hlinksldjump"/>
          </p:cNvPr>
          <p:cNvSpPr/>
          <p:nvPr/>
        </p:nvSpPr>
        <p:spPr>
          <a:xfrm>
            <a:off x="5697673" y="5476007"/>
            <a:ext cx="2223655" cy="138199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1">
            <a:hlinkClick r:id="rId16" action="ppaction://hlinksldjump"/>
          </p:cNvPr>
          <p:cNvSpPr/>
          <p:nvPr/>
        </p:nvSpPr>
        <p:spPr>
          <a:xfrm>
            <a:off x="8295415" y="1350811"/>
            <a:ext cx="2223655" cy="138199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2">
            <a:hlinkClick r:id="rId17" action="ppaction://hlinksldjump"/>
          </p:cNvPr>
          <p:cNvSpPr/>
          <p:nvPr/>
        </p:nvSpPr>
        <p:spPr>
          <a:xfrm>
            <a:off x="9968345" y="2021021"/>
            <a:ext cx="2223655" cy="138199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3">
            <a:hlinkClick r:id="rId18" action="ppaction://hlinksldjump"/>
          </p:cNvPr>
          <p:cNvSpPr/>
          <p:nvPr/>
        </p:nvSpPr>
        <p:spPr>
          <a:xfrm>
            <a:off x="8295414" y="2998945"/>
            <a:ext cx="2223655" cy="138199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4">
            <a:hlinkClick r:id="rId19" action="ppaction://hlinksldjump"/>
          </p:cNvPr>
          <p:cNvSpPr/>
          <p:nvPr/>
        </p:nvSpPr>
        <p:spPr>
          <a:xfrm>
            <a:off x="9968345" y="3754576"/>
            <a:ext cx="2223655" cy="138199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5">
            <a:hlinkClick r:id="rId20" action="ppaction://hlinksldjump"/>
          </p:cNvPr>
          <p:cNvSpPr/>
          <p:nvPr/>
        </p:nvSpPr>
        <p:spPr>
          <a:xfrm>
            <a:off x="8295413" y="4647079"/>
            <a:ext cx="2223655" cy="138199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6">
            <a:hlinkClick r:id="rId21" action="ppaction://hlinksldjump"/>
          </p:cNvPr>
          <p:cNvSpPr/>
          <p:nvPr/>
        </p:nvSpPr>
        <p:spPr>
          <a:xfrm>
            <a:off x="9968345" y="5455220"/>
            <a:ext cx="2223655" cy="1381993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2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telegraph.co.uk/multimedia/archive/02630/LUCY_HOLMES_leg_26301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255"/>
            <a:ext cx="12192000" cy="76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6670964" cy="1236373"/>
          </a:xfrm>
        </p:spPr>
        <p:txBody>
          <a:bodyPr anchor="ctr"/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broke my leg.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위로 구부러진 화살표 2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1qQHJBC3D7o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6670964" cy="1236373"/>
          </a:xfrm>
        </p:spPr>
        <p:txBody>
          <a:bodyPr anchor="ctr"/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have a toothache.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dn1.lethow.com/wb-content/uploads/2014/03/Home-Remedies-to-Cure-Stomach-Ache-Quick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5247"/>
            <a:ext cx="12192000" cy="81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6670964" cy="1236373"/>
          </a:xfrm>
        </p:spPr>
        <p:txBody>
          <a:bodyPr anchor="ctr"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have a stomachache.   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위로 구부러진 화살표 4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6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adynutrition.com/wp-content/uploads/2014/09/shutterstock_167147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764"/>
            <a:ext cx="12192000" cy="814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8" y="405390"/>
            <a:ext cx="6670964" cy="1236373"/>
          </a:xfrm>
        </p:spPr>
        <p:txBody>
          <a:bodyPr anchor="ctr"/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have a cold.  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6.fanpop.com/image/photos/34700000/Becoming-Dead-zombies-34714690-500-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20" y="488372"/>
            <a:ext cx="8146761" cy="611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817" y="405390"/>
            <a:ext cx="7730837" cy="1236373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I’m turning into a zombie.  </a:t>
            </a:r>
            <a:endParaRPr lang="en-US" dirty="0"/>
          </a:p>
        </p:txBody>
      </p:sp>
      <p:sp>
        <p:nvSpPr>
          <p:cNvPr id="4" name="위로 구부러진 화살표 3">
            <a:hlinkClick r:id="rId3" action="ppaction://hlinksldjump"/>
          </p:cNvPr>
          <p:cNvSpPr/>
          <p:nvPr/>
        </p:nvSpPr>
        <p:spPr>
          <a:xfrm rot="19680260">
            <a:off x="10348827" y="5621481"/>
            <a:ext cx="1672937" cy="1122219"/>
          </a:xfrm>
          <a:prstGeom prst="curvedUpArrow">
            <a:avLst>
              <a:gd name="adj1" fmla="val 41406"/>
              <a:gd name="adj2" fmla="val 74537"/>
              <a:gd name="adj3" fmla="val 44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208</Words>
  <Application>Microsoft Office PowerPoint</Application>
  <PresentationFormat>와이드스크린</PresentationFormat>
  <Paragraphs>59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Office 테마</vt:lpstr>
      <vt:lpstr>The Best Advice </vt:lpstr>
      <vt:lpstr>Materials:  </vt:lpstr>
      <vt:lpstr>How to play:  </vt:lpstr>
      <vt:lpstr>Medical </vt:lpstr>
      <vt:lpstr>I broke my leg.  </vt:lpstr>
      <vt:lpstr>I have a toothache.  </vt:lpstr>
      <vt:lpstr>I have a stomachache.     </vt:lpstr>
      <vt:lpstr>I have a cold.  </vt:lpstr>
      <vt:lpstr>I’m turning into a zombie.  </vt:lpstr>
      <vt:lpstr>I cut off my head. </vt:lpstr>
      <vt:lpstr>My friend is moving to France. </vt:lpstr>
      <vt:lpstr>I’m not good at sports</vt:lpstr>
      <vt:lpstr>I have too much homework. </vt:lpstr>
      <vt:lpstr>Someone is bullying me.  </vt:lpstr>
      <vt:lpstr>I don’t like the cafeteria food.  </vt:lpstr>
      <vt:lpstr>The school is on fire!  </vt:lpstr>
      <vt:lpstr>Aliens are invading earth.  </vt:lpstr>
      <vt:lpstr>I invented a time machine.  </vt:lpstr>
      <vt:lpstr>I’m afraid of spiders.  </vt:lpstr>
      <vt:lpstr>I am blind.  </vt:lpstr>
      <vt:lpstr>Everyone on earth disappeared.  </vt:lpstr>
      <vt:lpstr>My dog is trying to kill me.  </vt:lpstr>
      <vt:lpstr>Bonus:  Mr. S Round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Advice</dc:title>
  <dc:creator>user</dc:creator>
  <cp:lastModifiedBy>user</cp:lastModifiedBy>
  <cp:revision>16</cp:revision>
  <dcterms:created xsi:type="dcterms:W3CDTF">2016-06-10T05:49:03Z</dcterms:created>
  <dcterms:modified xsi:type="dcterms:W3CDTF">2017-03-08T07:15:05Z</dcterms:modified>
</cp:coreProperties>
</file>