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9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75063-2CB6-4050-9DD3-1A84A0139724}" type="datetimeFigureOut">
              <a:rPr lang="ko-KR" altLang="en-US" smtClean="0"/>
              <a:pPr/>
              <a:t>2015-06-01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0EDE-851F-4D50-AA01-8BC28CD789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75063-2CB6-4050-9DD3-1A84A0139724}" type="datetimeFigureOut">
              <a:rPr lang="ko-KR" altLang="en-US" smtClean="0"/>
              <a:pPr/>
              <a:t>2015-06-01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0EDE-851F-4D50-AA01-8BC28CD789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75063-2CB6-4050-9DD3-1A84A0139724}" type="datetimeFigureOut">
              <a:rPr lang="ko-KR" altLang="en-US" smtClean="0"/>
              <a:pPr/>
              <a:t>2015-06-01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0EDE-851F-4D50-AA01-8BC28CD789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75063-2CB6-4050-9DD3-1A84A0139724}" type="datetimeFigureOut">
              <a:rPr lang="ko-KR" altLang="en-US" smtClean="0"/>
              <a:pPr/>
              <a:t>2015-06-01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0EDE-851F-4D50-AA01-8BC28CD789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75063-2CB6-4050-9DD3-1A84A0139724}" type="datetimeFigureOut">
              <a:rPr lang="ko-KR" altLang="en-US" smtClean="0"/>
              <a:pPr/>
              <a:t>2015-06-01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0EDE-851F-4D50-AA01-8BC28CD789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75063-2CB6-4050-9DD3-1A84A0139724}" type="datetimeFigureOut">
              <a:rPr lang="ko-KR" altLang="en-US" smtClean="0"/>
              <a:pPr/>
              <a:t>2015-06-01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0EDE-851F-4D50-AA01-8BC28CD789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75063-2CB6-4050-9DD3-1A84A0139724}" type="datetimeFigureOut">
              <a:rPr lang="ko-KR" altLang="en-US" smtClean="0"/>
              <a:pPr/>
              <a:t>2015-06-01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0EDE-851F-4D50-AA01-8BC28CD789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75063-2CB6-4050-9DD3-1A84A0139724}" type="datetimeFigureOut">
              <a:rPr lang="ko-KR" altLang="en-US" smtClean="0"/>
              <a:pPr/>
              <a:t>2015-06-01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0EDE-851F-4D50-AA01-8BC28CD789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75063-2CB6-4050-9DD3-1A84A0139724}" type="datetimeFigureOut">
              <a:rPr lang="ko-KR" altLang="en-US" smtClean="0"/>
              <a:pPr/>
              <a:t>2015-06-01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0EDE-851F-4D50-AA01-8BC28CD789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75063-2CB6-4050-9DD3-1A84A0139724}" type="datetimeFigureOut">
              <a:rPr lang="ko-KR" altLang="en-US" smtClean="0"/>
              <a:pPr/>
              <a:t>2015-06-01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0EDE-851F-4D50-AA01-8BC28CD789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75063-2CB6-4050-9DD3-1A84A0139724}" type="datetimeFigureOut">
              <a:rPr lang="ko-KR" altLang="en-US" smtClean="0"/>
              <a:pPr/>
              <a:t>2015-06-01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F0EDE-851F-4D50-AA01-8BC28CD789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75063-2CB6-4050-9DD3-1A84A0139724}" type="datetimeFigureOut">
              <a:rPr lang="ko-KR" altLang="en-US" smtClean="0"/>
              <a:pPr/>
              <a:t>2015-06-01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F0EDE-851F-4D50-AA01-8BC28CD789B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The Hospital Game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Who is the last one in the hospital?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Rules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dirty="0" smtClean="0"/>
              <a:t>Everyone gets 3 cards.  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Keep these cards secret.  </a:t>
            </a:r>
            <a:endParaRPr lang="en-US" altLang="ko-KR" dirty="0"/>
          </a:p>
        </p:txBody>
      </p:sp>
      <p:pic>
        <p:nvPicPr>
          <p:cNvPr id="5122" name="Picture 2" descr="https://hocuspoc.files.wordpress.com/2010/02/joe_monti_with_three_card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2276475"/>
            <a:ext cx="3810000" cy="4581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Cards: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Headache, toothache, cold…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I’m fine, I’m ok… </a:t>
            </a:r>
            <a:endParaRPr lang="ko-KR" altLang="en-US" dirty="0"/>
          </a:p>
        </p:txBody>
      </p:sp>
      <p:pic>
        <p:nvPicPr>
          <p:cNvPr id="19458" name="Picture 2" descr="https://welcometosandyland.files.wordpress.com/2013/05/sick-duc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19650" y="2780929"/>
            <a:ext cx="5124350" cy="40770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Meet a Friend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Give a card to the other player (one each)</a:t>
            </a:r>
          </a:p>
          <a:p>
            <a:endParaRPr lang="en-US" altLang="ko-KR" dirty="0"/>
          </a:p>
          <a:p>
            <a:r>
              <a:rPr lang="en-US" altLang="ko-KR" dirty="0" smtClean="0"/>
              <a:t>If it is sick, they must go to the hospital.  </a:t>
            </a:r>
          </a:p>
          <a:p>
            <a:r>
              <a:rPr lang="en-US" altLang="ko-KR" dirty="0" smtClean="0"/>
              <a:t>If it is not </a:t>
            </a:r>
            <a:r>
              <a:rPr lang="en-US" altLang="ko-KR" dirty="0" smtClean="0"/>
              <a:t>“</a:t>
            </a:r>
            <a:r>
              <a:rPr lang="en-US" altLang="ko-KR" dirty="0" smtClean="0"/>
              <a:t>sick”, </a:t>
            </a:r>
            <a:r>
              <a:rPr lang="en-US" altLang="ko-KR" dirty="0" smtClean="0"/>
              <a:t>you take the card.  Find another player.  </a:t>
            </a:r>
          </a:p>
          <a:p>
            <a:endParaRPr lang="en-US" altLang="ko-KR" dirty="0"/>
          </a:p>
          <a:p>
            <a:endParaRPr lang="en-US" altLang="ko-KR" dirty="0" smtClean="0"/>
          </a:p>
        </p:txBody>
      </p:sp>
      <p:pic>
        <p:nvPicPr>
          <p:cNvPr id="4098" name="Picture 2" descr="http://northfieldpress.co.uk/wp-content/uploads/2011/02/business-card-printing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4058800"/>
            <a:ext cx="4211960" cy="27991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 the Hospital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You can’t play.</a:t>
            </a:r>
          </a:p>
          <a:p>
            <a:endParaRPr lang="en-US" altLang="ko-KR" dirty="0"/>
          </a:p>
          <a:p>
            <a:r>
              <a:rPr lang="en-US" altLang="ko-KR" dirty="0" smtClean="0"/>
              <a:t>You can keep your cards.  </a:t>
            </a:r>
          </a:p>
          <a:p>
            <a:endParaRPr lang="en-US" altLang="ko-KR" dirty="0"/>
          </a:p>
          <a:p>
            <a:r>
              <a:rPr lang="en-US" altLang="ko-KR" dirty="0" smtClean="0"/>
              <a:t>A friend must help to get you out.  </a:t>
            </a:r>
            <a:endParaRPr lang="ko-KR" altLang="en-US" dirty="0"/>
          </a:p>
        </p:txBody>
      </p:sp>
      <p:pic>
        <p:nvPicPr>
          <p:cNvPr id="3074" name="Picture 2" descr="http://image3.spreadshirtmedia.com/image-server/v1/compositions/104775043/views/1,width=235,height=235,appearanceId=1/Medical-Cross-Symbol-T-Shirts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4F4F4"/>
              </a:clrFrom>
              <a:clrTo>
                <a:srgbClr val="F4F4F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00192" y="1412776"/>
            <a:ext cx="2238375" cy="2238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 the Hospital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If your friend is in the hospital, you can help them out</a:t>
            </a:r>
          </a:p>
          <a:p>
            <a:endParaRPr lang="en-US" altLang="ko-KR" dirty="0"/>
          </a:p>
          <a:p>
            <a:r>
              <a:rPr lang="en-US" altLang="ko-KR" dirty="0" smtClean="0"/>
              <a:t>Ask, “What’s wrong” </a:t>
            </a:r>
          </a:p>
          <a:p>
            <a:r>
              <a:rPr lang="en-US" altLang="ko-KR" dirty="0" smtClean="0"/>
              <a:t>They answer, “I have ________”</a:t>
            </a:r>
          </a:p>
          <a:p>
            <a:r>
              <a:rPr lang="en-US" altLang="ko-KR" dirty="0" smtClean="0"/>
              <a:t>Give advice and they are free.  </a:t>
            </a:r>
            <a:endParaRPr lang="ko-KR" altLang="en-US" dirty="0"/>
          </a:p>
        </p:txBody>
      </p:sp>
      <p:pic>
        <p:nvPicPr>
          <p:cNvPr id="4" name="Picture 2" descr="http://image3.spreadshirtmedia.com/image-server/v1/compositions/104775043/views/1,width=235,height=235,appearanceId=1/Medical-Cross-Symbol-T-Shirts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4F4F4"/>
              </a:clrFrom>
              <a:clrTo>
                <a:srgbClr val="F4F4F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60232" y="2564904"/>
            <a:ext cx="2238375" cy="2238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Winner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At the end of the game, whichever team has the most people out of the hospital, wins.  </a:t>
            </a:r>
            <a:endParaRPr lang="ko-KR" altLang="en-US" dirty="0"/>
          </a:p>
        </p:txBody>
      </p:sp>
      <p:pic>
        <p:nvPicPr>
          <p:cNvPr id="1026" name="Picture 2" descr="http://blog.itriagehealth.com/wp-content/uploads/2013/08/Hospital-Discharge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3848" y="3048000"/>
            <a:ext cx="57150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158</Words>
  <Application>Microsoft Office PowerPoint</Application>
  <PresentationFormat>화면 슬라이드 쇼(4:3)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The Hospital Game</vt:lpstr>
      <vt:lpstr>Rules</vt:lpstr>
      <vt:lpstr>Cards:</vt:lpstr>
      <vt:lpstr>Meet a Friend</vt:lpstr>
      <vt:lpstr>In the Hospital</vt:lpstr>
      <vt:lpstr>In the Hospital</vt:lpstr>
      <vt:lpstr>Winner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Hospital Game</dc:title>
  <dc:creator>user</dc:creator>
  <cp:lastModifiedBy>user</cp:lastModifiedBy>
  <cp:revision>3</cp:revision>
  <dcterms:created xsi:type="dcterms:W3CDTF">2015-05-29T07:27:33Z</dcterms:created>
  <dcterms:modified xsi:type="dcterms:W3CDTF">2015-06-01T00:35:10Z</dcterms:modified>
</cp:coreProperties>
</file>