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2" r:id="rId6"/>
    <p:sldId id="263" r:id="rId7"/>
    <p:sldId id="265" r:id="rId8"/>
    <p:sldId id="260" r:id="rId9"/>
    <p:sldId id="25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4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75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130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47490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33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88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37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92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4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8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1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4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6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2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33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14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5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CC33605-6B62-40D4-8D19-31215F5B2C84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687B6-F715-4B31-8756-6D19B9973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762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you know about _____? 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Step 2:  Do you know about ______?  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tall is she / he?</a:t>
            </a:r>
          </a:p>
          <a:p>
            <a:r>
              <a:rPr lang="en-US" dirty="0" smtClean="0"/>
              <a:t>How much does she / he weigh?</a:t>
            </a:r>
          </a:p>
          <a:p>
            <a:r>
              <a:rPr lang="en-US" dirty="0" smtClean="0"/>
              <a:t>How long are her / his arms?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04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Step 1: Data Collection 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student will receive a chart to record height, weight, </a:t>
            </a:r>
            <a:r>
              <a:rPr lang="en-US" smtClean="0"/>
              <a:t>and wingspan.  </a:t>
            </a:r>
            <a:endParaRPr lang="en-US" dirty="0" smtClean="0"/>
          </a:p>
          <a:p>
            <a:r>
              <a:rPr lang="en-US" dirty="0" smtClean="0"/>
              <a:t>Students will start by filling in their own information</a:t>
            </a:r>
          </a:p>
          <a:p>
            <a:r>
              <a:rPr lang="en-US" dirty="0" smtClean="0"/>
              <a:t>Next the students must ask, “How much do you weight?” etc. to fill in information for 9 other students.  </a:t>
            </a:r>
          </a:p>
          <a:p>
            <a:endParaRPr 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3191" y="4411320"/>
            <a:ext cx="55530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11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Step 1:  Data Collection 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scales and rulers to find your:</a:t>
            </a:r>
          </a:p>
          <a:p>
            <a:pPr lvl="1"/>
            <a:r>
              <a:rPr lang="en-US" dirty="0" smtClean="0"/>
              <a:t>Height</a:t>
            </a:r>
          </a:p>
          <a:p>
            <a:pPr lvl="1"/>
            <a:r>
              <a:rPr lang="en-US" dirty="0" smtClean="0"/>
              <a:t>Shoe size </a:t>
            </a:r>
            <a:endParaRPr lang="en-US" dirty="0" smtClean="0"/>
          </a:p>
          <a:p>
            <a:pPr lvl="1"/>
            <a:r>
              <a:rPr lang="en-US" dirty="0" smtClean="0"/>
              <a:t>Arm length </a:t>
            </a:r>
            <a:endParaRPr lang="en-US" dirty="0"/>
          </a:p>
        </p:txBody>
      </p:sp>
      <p:pic>
        <p:nvPicPr>
          <p:cNvPr id="1026" name="Picture 2" descr="http://photos2.demandstudios.com/dm-resize/s3.amazonaws.com%2Fcme_public_images%2Fwww_livestrong_com%2Fphotos.demandstudios.com%2Fgetty%2Farticle%2F104%2F7%2F200248529-001_XS.jpg?w=396&amp;h=10000&amp;keep_ratio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0100" y="3048000"/>
            <a:ext cx="37719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638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Shoe Size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a ruler on the floor against the wall. </a:t>
            </a:r>
          </a:p>
          <a:p>
            <a:r>
              <a:rPr lang="en-US" dirty="0" smtClean="0"/>
              <a:t>Measure from your heel to your big toe.  </a:t>
            </a:r>
          </a:p>
          <a:p>
            <a:r>
              <a:rPr lang="en-US" dirty="0" smtClean="0"/>
              <a:t>Use the conversion chart.</a:t>
            </a:r>
            <a:endParaRPr lang="en-US" dirty="0"/>
          </a:p>
        </p:txBody>
      </p:sp>
      <p:pic>
        <p:nvPicPr>
          <p:cNvPr id="1026" name="Picture 2" descr="http://images.channeladvisor.com/Sell/SSProfiles/33000706/Images/5/ShoeSizingAd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272" y="3305908"/>
            <a:ext cx="6985477" cy="355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719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Height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wall ruler </a:t>
            </a:r>
            <a:endParaRPr lang="en-US" dirty="0"/>
          </a:p>
        </p:txBody>
      </p:sp>
      <p:pic>
        <p:nvPicPr>
          <p:cNvPr id="4098" name="Picture 2" descr="http://images.clipartpanda.com/height-clipart-measuring_heigh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2729" y="1559857"/>
            <a:ext cx="3267075" cy="518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533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Step 1:  Data Collection 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measuring tape </a:t>
            </a:r>
            <a:endParaRPr lang="en-US" dirty="0"/>
          </a:p>
        </p:txBody>
      </p:sp>
      <p:pic>
        <p:nvPicPr>
          <p:cNvPr id="3074" name="Picture 2" descr="http://images.soleadventure.com/draw-length/draw-length-measurements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57701"/>
            <a:ext cx="12219701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65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 descr="http://images.channeladvisor.com/Sell/SSProfiles/33000706/Images/5/ShoeSizingAd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1" y="1214482"/>
            <a:ext cx="10213145" cy="519335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24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Step 1:  Data Collection 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in your chart</a:t>
            </a:r>
          </a:p>
          <a:p>
            <a:r>
              <a:rPr lang="en-US" dirty="0" smtClean="0"/>
              <a:t>Ask 5 other students about their data</a:t>
            </a:r>
          </a:p>
          <a:p>
            <a:pPr lvl="1"/>
            <a:r>
              <a:rPr lang="en-US" dirty="0" smtClean="0"/>
              <a:t>How </a:t>
            </a:r>
            <a:r>
              <a:rPr lang="en-US" dirty="0" smtClean="0"/>
              <a:t>big ae your feet?  </a:t>
            </a:r>
            <a:endParaRPr lang="en-US" dirty="0" smtClean="0"/>
          </a:p>
          <a:p>
            <a:pPr lvl="1"/>
            <a:r>
              <a:rPr lang="en-US" dirty="0" smtClean="0"/>
              <a:t>How tall are you?</a:t>
            </a:r>
          </a:p>
          <a:p>
            <a:pPr lvl="1"/>
            <a:r>
              <a:rPr lang="en-US" dirty="0" smtClean="0"/>
              <a:t>How long are your arms?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000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Step 2:  Do you know about ______?  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student will come to the front of the class.  </a:t>
            </a:r>
          </a:p>
          <a:p>
            <a:r>
              <a:rPr lang="en-US" dirty="0" smtClean="0"/>
              <a:t>They will describe a classmate by saying, “He/She is ____cm tall.” etc. using information from the data collection step.  </a:t>
            </a:r>
          </a:p>
          <a:p>
            <a:r>
              <a:rPr lang="en-US" dirty="0" smtClean="0"/>
              <a:t>The other students will then guess the identity of the student by using the phrase, “Do you know about ____?”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257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">
  <a:themeElements>
    <a:clrScheme name="이온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이온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</TotalTime>
  <Words>247</Words>
  <Application>Microsoft Office PowerPoint</Application>
  <PresentationFormat>와이드스크린</PresentationFormat>
  <Paragraphs>32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맑은 고딕</vt:lpstr>
      <vt:lpstr>Arial</vt:lpstr>
      <vt:lpstr>Century Gothic</vt:lpstr>
      <vt:lpstr>Wingdings 3</vt:lpstr>
      <vt:lpstr>이온</vt:lpstr>
      <vt:lpstr>Do you know about _____? </vt:lpstr>
      <vt:lpstr>Step 1: Data Collection </vt:lpstr>
      <vt:lpstr>Step 1:  Data Collection </vt:lpstr>
      <vt:lpstr>Shoe Size</vt:lpstr>
      <vt:lpstr>Height</vt:lpstr>
      <vt:lpstr>Step 1:  Data Collection </vt:lpstr>
      <vt:lpstr>PowerPoint 프레젠테이션</vt:lpstr>
      <vt:lpstr>Step 1:  Data Collection </vt:lpstr>
      <vt:lpstr>Step 2:  Do you know about ______?  </vt:lpstr>
      <vt:lpstr>Step 2:  Do you know about ______?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know about _____? </dc:title>
  <dc:creator>user</dc:creator>
  <cp:lastModifiedBy>user</cp:lastModifiedBy>
  <cp:revision>5</cp:revision>
  <dcterms:created xsi:type="dcterms:W3CDTF">2016-06-24T04:58:43Z</dcterms:created>
  <dcterms:modified xsi:type="dcterms:W3CDTF">2016-06-28T03:18:44Z</dcterms:modified>
</cp:coreProperties>
</file>