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9" r:id="rId30"/>
    <p:sldId id="294" r:id="rId31"/>
    <p:sldId id="277" r:id="rId32"/>
    <p:sldId id="295" r:id="rId33"/>
    <p:sldId id="286" r:id="rId34"/>
    <p:sldId id="287" r:id="rId35"/>
    <p:sldId id="288" r:id="rId36"/>
    <p:sldId id="293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 autoAdjust="0"/>
    <p:restoredTop sz="94660"/>
  </p:normalViewPr>
  <p:slideViewPr>
    <p:cSldViewPr>
      <p:cViewPr varScale="1">
        <p:scale>
          <a:sx n="70" d="100"/>
          <a:sy n="70" d="100"/>
        </p:scale>
        <p:origin x="8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51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23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59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95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56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58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909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72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1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98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22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16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1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51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4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5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C246-9B01-46BB-A4FF-B6039CC5E73B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56AD3D-004A-4F2F-AA07-B9F7C98B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7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know about?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561" y="4050834"/>
            <a:ext cx="6345754" cy="1096899"/>
          </a:xfrm>
        </p:spPr>
        <p:txBody>
          <a:bodyPr/>
          <a:lstStyle/>
          <a:p>
            <a:r>
              <a:rPr lang="en-US" altLang="ko-KR" dirty="0" smtClean="0"/>
              <a:t>Guess</a:t>
            </a:r>
            <a:r>
              <a:rPr lang="ko-KR" altLang="en-US" dirty="0" smtClean="0"/>
              <a:t> </a:t>
            </a:r>
            <a:r>
              <a:rPr lang="en-US" altLang="ko-KR" dirty="0" smtClean="0"/>
              <a:t>then answer by saying, “Do you know about _____?”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Mona Lisa?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She has a famous face.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Many people look at her every year.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She is made of paint.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Leonardo Da Vinci painted her. 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en-US" altLang="ko-KR" sz="3200" dirty="0" smtClean="0">
              <a:solidFill>
                <a:srgbClr val="C00000"/>
              </a:solidFill>
            </a:endParaRPr>
          </a:p>
        </p:txBody>
      </p:sp>
      <p:pic>
        <p:nvPicPr>
          <p:cNvPr id="32770" name="Picture 2" descr="http://thumbs.dreamstime.com/x/mona-lisa-smile-eps-40084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8082" y="3212976"/>
            <a:ext cx="274591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hospitals?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This is not a fun place.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is usually very big.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You go here when you are sick.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r>
              <a:rPr lang="en-US" altLang="ko-KR" sz="3200" dirty="0" smtClean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www.clipartlord.com/wp-content/uploads/2014/11/hospital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92933"/>
            <a:ext cx="3094122" cy="236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about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smart </a:t>
            </a:r>
            <a:r>
              <a:rPr lang="en-US" altLang="ko-KR" dirty="0" smtClean="0"/>
              <a:t>phone?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8" y="2160590"/>
            <a:ext cx="7778825" cy="3880773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 is fun and helpful.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can be in your pocket.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You can play games or talk to friends with this.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en-US" altLang="ko-KR" sz="3200" dirty="0" smtClean="0">
              <a:solidFill>
                <a:srgbClr val="C00000"/>
              </a:solidFill>
            </a:endParaRPr>
          </a:p>
          <a:p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images.clipartpanda.com/android-smartphone-clipart-smartphone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419872" cy="2582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T-Rex?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 has big teeth.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lived a long time ago.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has short arms and big legs. 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http://www.clipartlord.com/wp-content/uploads/2013/12/t-rex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467359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balloons?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8" y="2160590"/>
            <a:ext cx="7850833" cy="3880773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They are made from rubber.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They can grow and shrink.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They get bigger when you blow in them.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r>
              <a:rPr lang="en-US" altLang="ko-KR" sz="3200" dirty="0" smtClean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cliparts.co/cliparts/8cx/n57/8cxn57B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4648559"/>
            <a:ext cx="9000000" cy="5765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yo-yo?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 is round.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has string.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goes up and down.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r>
              <a:rPr lang="en-US" altLang="ko-KR" sz="3200" dirty="0" smtClean="0">
                <a:solidFill>
                  <a:srgbClr val="C00000"/>
                </a:solidFill>
              </a:rPr>
              <a:t> 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previews.123rf.com/images/akarakingdoms/akarakingdoms1404/akarakingdoms140400006/27460659-Little-boy-playing-yo-yo--Stock-Vector-yo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4149080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Elvis?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He was a very famous singer.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was called the “King of Rock and Roll.”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had large sideburns.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en-US" altLang="ko-KR" sz="3200" dirty="0" smtClean="0">
              <a:solidFill>
                <a:srgbClr val="C00000"/>
              </a:solidFill>
            </a:endParaRP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www.clipartlord.com/wp-content/uploads/2015/02/elvis-presley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53954"/>
            <a:ext cx="3306265" cy="510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water?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It’s clear.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It’s wet.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It’s something you drink.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r>
              <a:rPr lang="en-US" altLang="ko-KR" sz="3200" dirty="0" smtClean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://images.clipartpanda.com/water-clip-art-water_bott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708920"/>
            <a:ext cx="1800000" cy="383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</a:t>
            </a:r>
            <a:r>
              <a:rPr lang="en-US" altLang="ko-KR" dirty="0" err="1" smtClean="0"/>
              <a:t>Hanbok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It’s colorful. </a:t>
            </a:r>
            <a:endParaRPr lang="en-US" altLang="ko-KR" sz="3200" dirty="0">
              <a:solidFill>
                <a:srgbClr val="C00000"/>
              </a:solidFill>
            </a:endParaRP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It’s worn on special occasions.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It’s a Korean traditional dress.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fscomps.fotosearch.com/compc/UNC/UNC259/u179358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659550"/>
            <a:ext cx="3059832" cy="318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school?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8" y="2160590"/>
            <a:ext cx="7490793" cy="3880773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It’s somewhere everybody goes to in their life. </a:t>
            </a:r>
          </a:p>
          <a:p>
            <a:endParaRPr lang="en-US" altLang="ko-KR" sz="2800" dirty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It is usually a big building with children in it. </a:t>
            </a:r>
          </a:p>
          <a:p>
            <a:endParaRPr lang="en-US" altLang="ko-KR" sz="2800" dirty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It is where you study. 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images.clipartpanda.com/school-clip-art-school-clip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58952"/>
            <a:ext cx="2847279" cy="289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Einstein?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He was a famous physicist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was a genius.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made E = mc2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39938" name="Picture 2" descr="http://cliparts.co/cliparts/5iR/Key/5iRKeyp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23961"/>
            <a:ext cx="3923928" cy="4234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tulips?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It’s colorful but always green.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They are from the Netherlands.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You can see them in springtime.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Maybe you can give them as a gift.    </a:t>
            </a: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 </a:t>
            </a:r>
            <a:endParaRPr lang="en-US" altLang="ko-KR" sz="3200" dirty="0">
              <a:solidFill>
                <a:srgbClr val="C00000"/>
              </a:solidFill>
            </a:endParaRP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images.clipartpanda.com/tulip-clip-art-niB8b8oiA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980728"/>
            <a:ext cx="23812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about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wooly </a:t>
            </a:r>
            <a:r>
              <a:rPr lang="en-US" altLang="ko-KR" dirty="0"/>
              <a:t>m</a:t>
            </a:r>
            <a:r>
              <a:rPr lang="en-US" altLang="ko-KR" dirty="0" smtClean="0"/>
              <a:t>ammoths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It lived a long time ago.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It was very hairy and big.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It lived where it was very cold.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</a:rPr>
              <a:t> 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19460" name="Picture 4" descr="http://images.clipartpanda.com/mammoth-clipart-steppe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486" y="4293096"/>
            <a:ext cx="432751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crayons?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They are colorful.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You use them at school.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You use them to make pictures. 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17412" name="Picture 4" descr="http://images.clipartpanda.com/red-crayon-clipart-McLLorq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053" y="4063951"/>
            <a:ext cx="4073947" cy="2794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lipartpal.com/_thumbs/pd/education/paper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628800"/>
            <a:ext cx="4762500" cy="47625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paper?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 is flat.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is colorful, but usually white.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</a:t>
            </a:r>
            <a:r>
              <a:rPr lang="en-US" altLang="ko-KR" sz="3200" dirty="0">
                <a:solidFill>
                  <a:srgbClr val="C00000"/>
                </a:solidFill>
              </a:rPr>
              <a:t>is easy to rip.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is rectangular.  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Cleopatra?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She was considered beautiful. 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She lived a long time ago. 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She is from Egypt.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r>
              <a:rPr lang="en-US" altLang="ko-KR" sz="3200" dirty="0" smtClean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fc00.deviantart.net/fs51/i/2009/274/4/9/Cleopatra_Collar_Szekeres_by_Elf_F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122" y="2996952"/>
            <a:ext cx="3352877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Venice?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It is a city in Italy. 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 taxis are boats.  </a:t>
            </a:r>
          </a:p>
          <a:p>
            <a:pPr>
              <a:buNone/>
            </a:pPr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 buildings are all on water. 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://comps.canstockphoto.com/can-stock-photo_csp62112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908720"/>
            <a:ext cx="3971925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about the Statue of Liberty?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 was a gift from France.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Now, you can see it in New York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is a large statue.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It’s a girl holding a torch and book. 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cliparts.co/cliparts/kTM/nRa/kTMnRayEc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9" y="1514698"/>
            <a:ext cx="1979712" cy="534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basketball?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8" y="2160590"/>
            <a:ext cx="7274769" cy="3880773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It was invented by Canadians living in America. 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It’s played by two teams on a rectangular court.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 ball is round and orange. 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images.all-free-download.com/images/graphiclarge/basketball_clip_art_15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93096"/>
            <a:ext cx="2294615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allulung.com/wp-content/uploads/2015/03/alien_clipart_5582_Free_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3230"/>
            <a:ext cx="1835696" cy="425477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aliens?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Some people have seen them.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Other people don’t believe they exist.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They come from far away.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Do they want to help or hurt us? 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King Kong?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8" y="2160590"/>
            <a:ext cx="7706817" cy="3880773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He is a giant. 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came from far away. </a:t>
            </a: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kidnapped a girl and climbed the Empire State Building. 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comps.canstockphoto.com/can-stock-photo_csp1098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381249"/>
            <a:ext cx="428625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about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Eiffel </a:t>
            </a:r>
            <a:r>
              <a:rPr lang="en-US" altLang="ko-KR" dirty="0" smtClean="0"/>
              <a:t>Tower?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 was the tallest in the world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is a famous tower.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It’s in France.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en-US" altLang="ko-KR" sz="3200" dirty="0" smtClean="0">
              <a:solidFill>
                <a:srgbClr val="C00000"/>
              </a:solidFill>
            </a:endParaRP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endParaRPr lang="en-US" altLang="ko-KR" sz="3200" dirty="0" smtClean="0">
              <a:solidFill>
                <a:srgbClr val="C00000"/>
              </a:solidFill>
            </a:endParaRPr>
          </a:p>
        </p:txBody>
      </p:sp>
      <p:pic>
        <p:nvPicPr>
          <p:cNvPr id="38914" name="Picture 2" descr="http://etc.usf.edu/clipart/51700/51700/51700_eiffel_tower_l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6080" y="1054893"/>
            <a:ext cx="3337920" cy="580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snails?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They have no arms or legs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They carry their house with them.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They leave a slime behind. 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content.mycutegraphics.com/graphics/snail/snail-yellow-pi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382386"/>
            <a:ext cx="3466356" cy="2357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about newspapers?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It’s black and white and read all over. 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endParaRPr lang="ko-KR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mirrors?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It looks different most of the time, but it is always the same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If you see one in two places, it will look different.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If you see two in the same place, they will look the same. 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.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silence?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It is very delicate.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It breaks if you say it’s name.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</a:rPr>
              <a:t>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Postman?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Take away my first letter and I am the same.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Take away my second letter and I am the same.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Take away all my letters and I will be angry. 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blood?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It is red, but sometimes I look blue.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Without this, you will die.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Other people can use it too.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</a:rPr>
              <a:t>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stars?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They are always there, but half of the time you can’t see me.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They have a big, grey, round friend.  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There is a famous painting of them. </a:t>
            </a:r>
          </a:p>
          <a:p>
            <a:endParaRPr lang="ko-KR" altLang="en-US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They are very far away. 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endParaRPr lang="en-US" altLang="ko-KR" sz="2800" dirty="0" smtClean="0">
              <a:solidFill>
                <a:srgbClr val="C00000"/>
              </a:solidFill>
            </a:endParaRP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endParaRPr lang="en-US" altLang="ko-KR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about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Harry </a:t>
            </a:r>
            <a:r>
              <a:rPr lang="en-US" altLang="ko-KR" dirty="0" smtClean="0"/>
              <a:t>Potter?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He wears glasses.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plays </a:t>
            </a:r>
            <a:r>
              <a:rPr lang="en-US" altLang="ko-KR" sz="3200" dirty="0" err="1" smtClean="0">
                <a:solidFill>
                  <a:srgbClr val="C00000"/>
                </a:solidFill>
              </a:rPr>
              <a:t>quidditch</a:t>
            </a:r>
            <a:r>
              <a:rPr lang="en-US" altLang="ko-KR" sz="3200" dirty="0" smtClean="0">
                <a:solidFill>
                  <a:srgbClr val="C00000"/>
                </a:solidFill>
              </a:rPr>
              <a:t>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is a wizard.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en-US" altLang="ko-KR" sz="3200" dirty="0" smtClean="0">
              <a:solidFill>
                <a:srgbClr val="C00000"/>
              </a:solidFill>
            </a:endParaRP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37890" name="Picture 2" descr="http://images.clipartpanda.com/harry-potter-clip-art-Harry_Potter_chibi_coloured_by_arikal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0664" y="1340768"/>
            <a:ext cx="4113336" cy="517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about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Donald Trump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He is a famous leader.</a:t>
            </a:r>
          </a:p>
          <a:p>
            <a:endParaRPr lang="en-US" altLang="ko-KR" sz="2800" dirty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He has </a:t>
            </a:r>
            <a:r>
              <a:rPr lang="en-US" altLang="ko-KR" sz="2800" dirty="0" smtClean="0">
                <a:solidFill>
                  <a:srgbClr val="C00000"/>
                </a:solidFill>
              </a:rPr>
              <a:t>orange skin and yellow hair. . </a:t>
            </a:r>
            <a:endParaRPr lang="en-US" altLang="ko-KR" sz="2800" dirty="0" smtClean="0">
              <a:solidFill>
                <a:srgbClr val="C00000"/>
              </a:solidFill>
            </a:endParaRPr>
          </a:p>
          <a:p>
            <a:endParaRPr lang="en-US" altLang="ko-KR" sz="2800" dirty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He is the president of America. 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01" y="3603938"/>
            <a:ext cx="4572000" cy="3262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about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Niagara </a:t>
            </a:r>
            <a:r>
              <a:rPr lang="en-US" altLang="ko-KR" dirty="0" smtClean="0"/>
              <a:t>Falls?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 is between Canada and America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is very big.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has a lot of water.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r>
              <a:rPr lang="en-US" altLang="ko-KR" sz="3200" dirty="0" smtClean="0">
                <a:solidFill>
                  <a:srgbClr val="C00000"/>
                </a:solidFill>
              </a:rPr>
              <a:t> 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35842" name="Picture 2" descr="http://www.netanimations.net/Moving-picture-Niagara-Fall-waterfall-animated-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209" y="2924945"/>
            <a:ext cx="2949791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 you know about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Haeundae</a:t>
            </a:r>
            <a:r>
              <a:rPr lang="en-US" altLang="ko-KR" dirty="0" smtClean="0"/>
              <a:t> </a:t>
            </a:r>
            <a:r>
              <a:rPr lang="en-US" altLang="ko-KR" dirty="0" smtClean="0"/>
              <a:t>Beach?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It’s wet and dry.  </a:t>
            </a:r>
          </a:p>
          <a:p>
            <a:endParaRPr lang="en-US" altLang="ko-KR" sz="2800" dirty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It’s a famous beach.  </a:t>
            </a:r>
          </a:p>
          <a:p>
            <a:endParaRPr lang="en-US" altLang="ko-KR" sz="2800" dirty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It’s in Busan.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4818" name="Picture 2" descr="http://www.koreaittimes.com/images/a%ED%95%B4%EC%9A%B4%EB%8C%80_%ED%95%B4%EC%88%98%EC%9A%95%EC%9E%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48432"/>
            <a:ext cx="5436096" cy="360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Ice </a:t>
            </a:r>
            <a:r>
              <a:rPr lang="en-US" altLang="ko-KR" dirty="0" smtClean="0"/>
              <a:t>Cream?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It’s cold.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There</a:t>
            </a:r>
            <a:r>
              <a:rPr lang="ko-KR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ko-KR" sz="3200" smtClean="0">
                <a:solidFill>
                  <a:srgbClr val="C00000"/>
                </a:solidFill>
              </a:rPr>
              <a:t>are many different kinds</a:t>
            </a:r>
            <a:endParaRPr lang="en-US" altLang="ko-KR" sz="3200" dirty="0" smtClean="0">
              <a:solidFill>
                <a:srgbClr val="C00000"/>
              </a:solidFill>
            </a:endParaRPr>
          </a:p>
          <a:p>
            <a:endParaRPr lang="en-US" altLang="ko-KR" sz="3200" dirty="0" smtClean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It tastes delicious. 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r>
              <a:rPr lang="en-US" altLang="ko-KR" sz="3200" dirty="0" smtClean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images.clipartpanda.com/ice-cream-clipart-9TRX9b5Te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673424"/>
            <a:ext cx="2162737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 you know about </a:t>
            </a:r>
            <a:r>
              <a:rPr lang="en-US" altLang="ko-KR" dirty="0" smtClean="0"/>
              <a:t>Ironman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</a:rPr>
              <a:t>He is a genius.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helps people.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He is an inventor.  </a:t>
            </a:r>
          </a:p>
          <a:p>
            <a:endParaRPr lang="en-US" altLang="ko-KR" sz="3200" dirty="0">
              <a:solidFill>
                <a:srgbClr val="C00000"/>
              </a:solidFill>
            </a:endParaRPr>
          </a:p>
          <a:p>
            <a:r>
              <a:rPr lang="en-US" altLang="ko-KR" sz="3200" dirty="0" smtClean="0">
                <a:solidFill>
                  <a:srgbClr val="C00000"/>
                </a:solidFill>
              </a:rPr>
              <a:t>Sometimes he wears a metal suit.</a:t>
            </a:r>
          </a:p>
          <a:p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r>
              <a:rPr lang="en-US" altLang="ko-KR" sz="3200" dirty="0" smtClean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33794" name="Picture 2" descr="http://bestclipartblog.com/clipart-pics/iron-man-clip-art-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340768"/>
            <a:ext cx="26574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8221765</TotalTime>
  <Words>993</Words>
  <Application>Microsoft Office PowerPoint</Application>
  <PresentationFormat>화면 슬라이드 쇼(4:3)</PresentationFormat>
  <Paragraphs>256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HY그래픽M</vt:lpstr>
      <vt:lpstr>맑은 고딕</vt:lpstr>
      <vt:lpstr>Arial</vt:lpstr>
      <vt:lpstr>Trebuchet MS</vt:lpstr>
      <vt:lpstr>Wingdings 3</vt:lpstr>
      <vt:lpstr>패싯</vt:lpstr>
      <vt:lpstr>Do you know about?</vt:lpstr>
      <vt:lpstr>Do you know about Einstein?</vt:lpstr>
      <vt:lpstr>Do you know about  Eiffel Tower?</vt:lpstr>
      <vt:lpstr>Do you know about  Harry Potter?</vt:lpstr>
      <vt:lpstr>Do you know about  Donald Trump</vt:lpstr>
      <vt:lpstr>Do you know about  Niagara Falls?</vt:lpstr>
      <vt:lpstr>Do you know about  Haeundae Beach?</vt:lpstr>
      <vt:lpstr>Do you know about  Ice Cream?</vt:lpstr>
      <vt:lpstr>Do you know about Ironman?</vt:lpstr>
      <vt:lpstr>Do you know about Mona Lisa?</vt:lpstr>
      <vt:lpstr>Do you know about hospitals? </vt:lpstr>
      <vt:lpstr>Do you know about  smart phone?</vt:lpstr>
      <vt:lpstr>Do you know about T-Rex?</vt:lpstr>
      <vt:lpstr>Do you know about balloons?  </vt:lpstr>
      <vt:lpstr>Do you know about yo-yo?</vt:lpstr>
      <vt:lpstr>Do you know about Elvis?</vt:lpstr>
      <vt:lpstr>Do you know about water?</vt:lpstr>
      <vt:lpstr>Do you know about Hanbok</vt:lpstr>
      <vt:lpstr>Do you know about school?</vt:lpstr>
      <vt:lpstr>Do you know about tulips?</vt:lpstr>
      <vt:lpstr>Do you know about  wooly mammoths?</vt:lpstr>
      <vt:lpstr>Do you know about crayons?  </vt:lpstr>
      <vt:lpstr>Do you know about paper?</vt:lpstr>
      <vt:lpstr>Do you know about Cleopatra?  </vt:lpstr>
      <vt:lpstr>Do you know about Venice?</vt:lpstr>
      <vt:lpstr>Do you know about the Statue of Liberty?</vt:lpstr>
      <vt:lpstr>Do you know basketball?</vt:lpstr>
      <vt:lpstr>Do you know about aliens?  </vt:lpstr>
      <vt:lpstr>Do you know about King Kong?</vt:lpstr>
      <vt:lpstr>Do you know about snails?</vt:lpstr>
      <vt:lpstr>Do you know about newspapers?</vt:lpstr>
      <vt:lpstr>Do you know about mirrors? </vt:lpstr>
      <vt:lpstr>Do you know about silence?</vt:lpstr>
      <vt:lpstr>Do you know about Postman?</vt:lpstr>
      <vt:lpstr>Do you know about blood?</vt:lpstr>
      <vt:lpstr>Do you know about stars?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about?</dc:title>
  <dc:creator>user</dc:creator>
  <cp:lastModifiedBy>user</cp:lastModifiedBy>
  <cp:revision>22</cp:revision>
  <dcterms:created xsi:type="dcterms:W3CDTF">2015-06-12T07:14:59Z</dcterms:created>
  <dcterms:modified xsi:type="dcterms:W3CDTF">2017-02-27T02:26:14Z</dcterms:modified>
</cp:coreProperties>
</file>