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1" r:id="rId17"/>
    <p:sldId id="27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3C93-7EC5-4D8F-8D7F-9D0F437B0FCD}" type="datetimeFigureOut">
              <a:rPr lang="ko-KR" altLang="en-US" smtClean="0"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7577-9A94-4DB4-9FB1-EB210F61D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slgames.com/webapps/what_happened_next/index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LCgsnKOsQ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5ExZGQ9heI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fRKetONapU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slgames.com/webapps/fortun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slgames.com/esl+app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Going to…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Make</a:t>
            </a:r>
            <a:r>
              <a:rPr lang="ko-KR" altLang="en-US" dirty="0" smtClean="0"/>
              <a:t> </a:t>
            </a:r>
            <a:r>
              <a:rPr lang="en-US" altLang="ko-KR" dirty="0" smtClean="0"/>
              <a:t>a Sentence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www.freakingnews.com/pictures/89500/Couple-on-a-Scooter-About-to-Crash-Into-Back-of-Truck--89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7250"/>
            <a:ext cx="9144000" cy="8435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is going to happen in the video?</a:t>
            </a:r>
            <a:endParaRPr lang="ko-KR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1547664" y="2348880"/>
            <a:ext cx="6048672" cy="2736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Pause the video occasionally to let students guess what will happen.  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Search for fail videos (the one I use is no longer </a:t>
            </a:r>
            <a:r>
              <a:rPr lang="en-US" altLang="ko-KR" dirty="0" err="1" smtClean="0"/>
              <a:t>onlie</a:t>
            </a:r>
            <a:r>
              <a:rPr lang="en-US" altLang="ko-KR" dirty="0" smtClean="0"/>
              <a:t>)</a:t>
            </a:r>
          </a:p>
          <a:p>
            <a:pPr algn="ctr"/>
            <a:r>
              <a:rPr lang="en-US" altLang="ko-KR" dirty="0" smtClean="0"/>
              <a:t>BUT – make sure you check for foul language and appropriate content before </a:t>
            </a:r>
            <a:r>
              <a:rPr lang="en-US" altLang="ko-KR" smtClean="0"/>
              <a:t>showing students.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going to happen?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eslgames.com/webapps/what_happened_next/index.html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will happen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www.youtube.com/watch?v=ksLCgsnKOsQ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7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will happen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www.youtube.com/watch?v=W5ExZGQ9heI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2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will happen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www.youtube.com/watch?v=IfRKetONapU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3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Fortuneteller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http://eslgames.com/webapps/fortune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0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http://eslgames.com/esl+apps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6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s3-media2.fl.yelpcdn.com/bphoto/EVCFPzfdaRC9voY9L3apOQ/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052736"/>
            <a:ext cx="9324528" cy="621635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What is going to happen?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cs.columbia.edu/~sedwards/photos/200810kyle/20081012-0437%20Kyle%20About%20to%20Kick%20a%20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50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www.corbisimages.com/images/Corbis-42-17751708.jpg?size=67&amp;uid=410c0c6b-9bfc-464f-b1f7-cc08c6e88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97144" cy="6870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e5b38872dd332d56ee4098dc.tribethink.netdna-cdn.com/wp-content/uploads/2014/04/breakyourbusiness.jpg?4fff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36" y="836712"/>
            <a:ext cx="917463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static6.businessinsider.com/image/4bc344c97f8b9a9849850b00-480/shark-is-about-to-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media-cdn.tripadvisor.com/media/photo-s/01/63/57/88/my-daughter-about-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11"/>
            <a:ext cx="9144000" cy="6849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kaizenist.com/wp-content/uploads/2014/09/banana-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82139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1888.org/images/2012/10/14/9198/fa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67"/>
            <a:ext cx="10404648" cy="6867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</Words>
  <Application>Microsoft Office PowerPoint</Application>
  <PresentationFormat>화면 슬라이드 쇼(4:3)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Going to… </vt:lpstr>
      <vt:lpstr>What is going to happen?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What is going to happen in the video?</vt:lpstr>
      <vt:lpstr>What is going to happen?</vt:lpstr>
      <vt:lpstr>What will happen #1</vt:lpstr>
      <vt:lpstr>What will happen #2</vt:lpstr>
      <vt:lpstr>What will happen #3</vt:lpstr>
      <vt:lpstr>Fortuneteller 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to… </dc:title>
  <dc:creator>user</dc:creator>
  <cp:lastModifiedBy>user</cp:lastModifiedBy>
  <cp:revision>7</cp:revision>
  <dcterms:created xsi:type="dcterms:W3CDTF">2015-06-23T03:47:04Z</dcterms:created>
  <dcterms:modified xsi:type="dcterms:W3CDTF">2017-02-23T07:07:46Z</dcterms:modified>
</cp:coreProperties>
</file>