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73" r:id="rId5"/>
    <p:sldId id="274" r:id="rId6"/>
    <p:sldId id="276" r:id="rId7"/>
    <p:sldId id="259" r:id="rId8"/>
    <p:sldId id="25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9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0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9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0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4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2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18C28-BCE4-4BB6-8670-4327502072C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87A3-67C0-4675-B06B-6001E66A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99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tall is it?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Guessing Game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35181" y="1122363"/>
            <a:ext cx="9888682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the door?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wide is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the window?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wide is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 ##?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tall is he / she?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2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the yellow chair?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tall is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7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 ##?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long is his / her arm?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5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the pencil?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long is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3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the room?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tall is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3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the white board?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long is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1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the clock?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wide is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6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the _______?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______ is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8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Rules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team will get a white board and markers.  </a:t>
            </a:r>
          </a:p>
          <a:p>
            <a:endParaRPr lang="en-US" dirty="0"/>
          </a:p>
          <a:p>
            <a:r>
              <a:rPr lang="en-US" dirty="0" smtClean="0"/>
              <a:t>Write your guess (how big) on the board and make a sentence. </a:t>
            </a:r>
          </a:p>
          <a:p>
            <a:endParaRPr lang="en-US" dirty="0"/>
          </a:p>
          <a:p>
            <a:r>
              <a:rPr lang="en-US" dirty="0" smtClean="0"/>
              <a:t>Then, we will measure it and see which team is closest.  </a:t>
            </a:r>
          </a:p>
          <a:p>
            <a:pPr lvl="1"/>
            <a:r>
              <a:rPr lang="en-US" dirty="0" smtClean="0"/>
              <a:t>The closest one will get one point.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iffel tower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689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-1"/>
            <a:ext cx="6338455" cy="2919845"/>
          </a:xfrm>
        </p:spPr>
        <p:txBody>
          <a:bodyPr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tall is the Eiffel Tower?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8486" y="2687638"/>
            <a:ext cx="5621482" cy="27675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It’s 300m tall. 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1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a/a6/Pisa_Tower_with_cathedral_and_baptistry_at_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82" y="-1"/>
            <a:ext cx="10799618" cy="71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-1"/>
            <a:ext cx="6338455" cy="2919845"/>
          </a:xfrm>
        </p:spPr>
        <p:txBody>
          <a:bodyPr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tall is the Leaning Tower of Pisa?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8486" y="3075708"/>
            <a:ext cx="5621482" cy="237951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It’s 56m tall. 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iWyp6DacdZA/US8hOTmK96I/AAAAAAAAAs4/tmzHznlEN6I/s1600/The-Pyramids-Gi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-1"/>
            <a:ext cx="6338455" cy="2919845"/>
          </a:xfrm>
        </p:spPr>
        <p:txBody>
          <a:bodyPr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wide is the great pyramid?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8486" y="2687638"/>
            <a:ext cx="5621482" cy="27675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It’s 230m wide. 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chef.bbci.co.uk/news/660/media/images/73715000/jpg/_73715841_aswan-nilerive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-1"/>
            <a:ext cx="6338455" cy="2919845"/>
          </a:xfrm>
        </p:spPr>
        <p:txBody>
          <a:bodyPr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is the Nile River?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8486" y="2687638"/>
            <a:ext cx="5621482" cy="27675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It’s 6853km long.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Mr.S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tall is he?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the TV?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long is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94064" y="1111972"/>
            <a:ext cx="9722427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 you know about the table?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long is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255</Words>
  <Application>Microsoft Office PowerPoint</Application>
  <PresentationFormat>와이드스크린</PresentationFormat>
  <Paragraphs>43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Office Theme</vt:lpstr>
      <vt:lpstr>How tall is it? </vt:lpstr>
      <vt:lpstr>Rules </vt:lpstr>
      <vt:lpstr>How tall is the Eiffel Tower? </vt:lpstr>
      <vt:lpstr>How tall is the Leaning Tower of Pisa? </vt:lpstr>
      <vt:lpstr>How wide is the great pyramid? </vt:lpstr>
      <vt:lpstr>How long is the Nile River? </vt:lpstr>
      <vt:lpstr>Do you know about Mr.S? </vt:lpstr>
      <vt:lpstr>Do you know about the TV? </vt:lpstr>
      <vt:lpstr>Do you know about the table? </vt:lpstr>
      <vt:lpstr>Do you know about the door? </vt:lpstr>
      <vt:lpstr>Do you know about the window? </vt:lpstr>
      <vt:lpstr>Do you know about  Student ##? </vt:lpstr>
      <vt:lpstr>Do you know about the yellow chair? </vt:lpstr>
      <vt:lpstr>Do you know about  Student ##? </vt:lpstr>
      <vt:lpstr>Do you know about the pencil? </vt:lpstr>
      <vt:lpstr>Do you know about the room? </vt:lpstr>
      <vt:lpstr>Do you know about the white board? </vt:lpstr>
      <vt:lpstr>Do you know about the clock? </vt:lpstr>
      <vt:lpstr>Do you know about the _______?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tall is it?</dc:title>
  <dc:creator>user</dc:creator>
  <cp:lastModifiedBy>user</cp:lastModifiedBy>
  <cp:revision>8</cp:revision>
  <dcterms:created xsi:type="dcterms:W3CDTF">2016-07-08T05:10:00Z</dcterms:created>
  <dcterms:modified xsi:type="dcterms:W3CDTF">2016-07-11T03:08:06Z</dcterms:modified>
</cp:coreProperties>
</file>