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5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0B35-56A7-4AAE-837E-D49CAC3E8E6F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0997-97C4-4D02-B4A0-4E01FAE3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1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MASH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Choose a number between 5 and 10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liketotally80s.com/wp-content/uploads/2014/02/mash-game-3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74" y="1728992"/>
            <a:ext cx="5071052" cy="51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0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m.cnbc.com/applications/cnbc.com/resources/img/editorial/2013/08/26/100987825-121017_EJ_stone_mansion_0014r.191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30" y="1454727"/>
            <a:ext cx="8266270" cy="54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2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.home-designing.com/wp-content/uploads/2013/08/modern-apartme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09" y="1939202"/>
            <a:ext cx="8779691" cy="49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7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publicdomainpictures.net/pictures/10000/velka/shack-29211280016930gtk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0" y="1676399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commons/4/47/Varassaari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399"/>
            <a:ext cx="77724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3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Who are you going to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marry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people you like. </a:t>
            </a:r>
          </a:p>
          <a:p>
            <a:endParaRPr lang="en-US" dirty="0"/>
          </a:p>
          <a:p>
            <a:r>
              <a:rPr lang="en-US" dirty="0" smtClean="0"/>
              <a:t>The other student chooses 2 you don’t like. </a:t>
            </a:r>
            <a:endParaRPr lang="en-US" dirty="0"/>
          </a:p>
        </p:txBody>
      </p:sp>
      <p:pic>
        <p:nvPicPr>
          <p:cNvPr id="6146" name="Picture 2" descr="http://steadyflowblog.com/wp-content/uploads/2013/07/marriage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3E3E1"/>
              </a:clrFrom>
              <a:clrTo>
                <a:srgbClr val="E3E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3641395"/>
            <a:ext cx="5624945" cy="340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many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children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 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people you like. </a:t>
            </a:r>
          </a:p>
          <a:p>
            <a:endParaRPr lang="en-US" dirty="0"/>
          </a:p>
          <a:p>
            <a:r>
              <a:rPr lang="en-US" dirty="0" smtClean="0"/>
              <a:t>The other student chooses 2 you don’t like. </a:t>
            </a:r>
            <a:endParaRPr lang="en-US" dirty="0"/>
          </a:p>
        </p:txBody>
      </p:sp>
      <p:pic>
        <p:nvPicPr>
          <p:cNvPr id="7170" name="Picture 2" descr="http://www.hannahwoodheadphotography.com/wp-content/uploads/2015/01/Funny-NCT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18" y="3125932"/>
            <a:ext cx="8295409" cy="41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1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are you going to drive?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people you like. </a:t>
            </a:r>
          </a:p>
          <a:p>
            <a:endParaRPr lang="en-US" dirty="0"/>
          </a:p>
          <a:p>
            <a:r>
              <a:rPr lang="en-US" dirty="0" smtClean="0"/>
              <a:t>The other student chooses 2 you don’t like. </a:t>
            </a:r>
            <a:endParaRPr lang="en-US" dirty="0"/>
          </a:p>
        </p:txBody>
      </p:sp>
      <p:pic>
        <p:nvPicPr>
          <p:cNvPr id="8194" name="Picture 2" descr="http://www.mscarsales.co.uk/wp-content/uploads/banner_1-1280x3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543425"/>
            <a:ext cx="93154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7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job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are you going to have?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people you like. </a:t>
            </a:r>
          </a:p>
          <a:p>
            <a:endParaRPr lang="en-US" dirty="0"/>
          </a:p>
          <a:p>
            <a:r>
              <a:rPr lang="en-US" dirty="0" smtClean="0"/>
              <a:t>The other student chooses 2 you don’t like. </a:t>
            </a:r>
            <a:endParaRPr lang="en-US" dirty="0"/>
          </a:p>
        </p:txBody>
      </p:sp>
      <p:pic>
        <p:nvPicPr>
          <p:cNvPr id="9218" name="Picture 2" descr="http://zdravstvo24.mk/wp-content/uploads/rabota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1" y="3902368"/>
            <a:ext cx="7710344" cy="29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0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95</Words>
  <Application>Microsoft Office PowerPoint</Application>
  <PresentationFormat>와이드스크린</PresentationFormat>
  <Paragraphs>22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MASH</vt:lpstr>
      <vt:lpstr>Mansion </vt:lpstr>
      <vt:lpstr>Apartment </vt:lpstr>
      <vt:lpstr>Shack</vt:lpstr>
      <vt:lpstr>House</vt:lpstr>
      <vt:lpstr>Who are you going to marry?</vt:lpstr>
      <vt:lpstr>How many children?  </vt:lpstr>
      <vt:lpstr>What car are you going to drive?</vt:lpstr>
      <vt:lpstr>What job are you going to have? </vt:lpstr>
      <vt:lpstr>Choose a number between 5 and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MASH</dc:title>
  <dc:creator>Tippy</dc:creator>
  <cp:lastModifiedBy>user</cp:lastModifiedBy>
  <cp:revision>4</cp:revision>
  <dcterms:created xsi:type="dcterms:W3CDTF">2016-06-14T12:08:17Z</dcterms:created>
  <dcterms:modified xsi:type="dcterms:W3CDTF">2016-06-22T23:53:57Z</dcterms:modified>
</cp:coreProperties>
</file>