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BD2-7DF7-4256-B4E9-5D1CE6A619A7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61B2-56AF-46BE-9BDE-B17511E5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66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BD2-7DF7-4256-B4E9-5D1CE6A619A7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61B2-56AF-46BE-9BDE-B17511E5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11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BD2-7DF7-4256-B4E9-5D1CE6A619A7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61B2-56AF-46BE-9BDE-B17511E5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69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BD2-7DF7-4256-B4E9-5D1CE6A619A7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61B2-56AF-46BE-9BDE-B17511E5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00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BD2-7DF7-4256-B4E9-5D1CE6A619A7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61B2-56AF-46BE-9BDE-B17511E5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54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BD2-7DF7-4256-B4E9-5D1CE6A619A7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61B2-56AF-46BE-9BDE-B17511E5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9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BD2-7DF7-4256-B4E9-5D1CE6A619A7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61B2-56AF-46BE-9BDE-B17511E5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783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BD2-7DF7-4256-B4E9-5D1CE6A619A7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61B2-56AF-46BE-9BDE-B17511E5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73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BD2-7DF7-4256-B4E9-5D1CE6A619A7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61B2-56AF-46BE-9BDE-B17511E5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06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BD2-7DF7-4256-B4E9-5D1CE6A619A7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61B2-56AF-46BE-9BDE-B17511E5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05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8BD2-7DF7-4256-B4E9-5D1CE6A619A7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061B2-56AF-46BE-9BDE-B17511E5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049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8BD2-7DF7-4256-B4E9-5D1CE6A619A7}" type="datetimeFigureOut">
              <a:rPr lang="en-US" smtClean="0"/>
              <a:t>2/23/2017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061B2-56AF-46BE-9BDE-B17511E57C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5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C00000"/>
                </a:solidFill>
              </a:rPr>
              <a:t>How</a:t>
            </a:r>
            <a:r>
              <a:rPr lang="ko-KR" altLang="en-US" dirty="0" smtClean="0">
                <a:solidFill>
                  <a:srgbClr val="C00000"/>
                </a:solidFill>
              </a:rPr>
              <a:t> </a:t>
            </a:r>
            <a:r>
              <a:rPr lang="en-US" altLang="ko-KR" dirty="0" smtClean="0">
                <a:solidFill>
                  <a:srgbClr val="C00000"/>
                </a:solidFill>
              </a:rPr>
              <a:t>to play </a:t>
            </a:r>
            <a:endParaRPr lang="ko-KR" altLang="en-US" dirty="0">
              <a:solidFill>
                <a:srgbClr val="C00000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first slides are the backs of the cards, followed by fronts</a:t>
            </a:r>
          </a:p>
          <a:p>
            <a:endParaRPr lang="en-US" altLang="ko-KR" dirty="0"/>
          </a:p>
          <a:p>
            <a:r>
              <a:rPr lang="en-US" altLang="ko-KR" dirty="0" smtClean="0"/>
              <a:t>Mix the cards and put them on the table. </a:t>
            </a:r>
          </a:p>
          <a:p>
            <a:endParaRPr lang="en-US" altLang="ko-KR" dirty="0"/>
          </a:p>
          <a:p>
            <a:r>
              <a:rPr lang="en-US" altLang="ko-KR" dirty="0" smtClean="0"/>
              <a:t>Students take turns picking up a VERB and a NOUN to make a sentence:</a:t>
            </a:r>
          </a:p>
          <a:p>
            <a:pPr lvl="1"/>
            <a:r>
              <a:rPr lang="en-US" altLang="ko-KR" dirty="0" smtClean="0"/>
              <a:t>I’m going to ________ __________.</a:t>
            </a:r>
          </a:p>
          <a:p>
            <a:endParaRPr lang="en-US" altLang="ko-KR" dirty="0"/>
          </a:p>
          <a:p>
            <a:pPr marL="0" indent="0" algn="ctr">
              <a:buNone/>
            </a:pPr>
            <a:r>
              <a:rPr lang="en-US" altLang="ko-KR" i="1" dirty="0" smtClean="0"/>
              <a:t>You could also have the students try to draw the sentences they make.</a:t>
            </a:r>
            <a:endParaRPr lang="ko-KR" altLang="en-US" i="1" dirty="0"/>
          </a:p>
        </p:txBody>
      </p:sp>
    </p:spTree>
    <p:extLst>
      <p:ext uri="{BB962C8B-B14F-4D97-AF65-F5344CB8AC3E}">
        <p14:creationId xmlns:p14="http://schemas.microsoft.com/office/powerpoint/2010/main" val="910486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498112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36421" y="768930"/>
            <a:ext cx="2160000" cy="2520000"/>
          </a:xfr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dirty="0" smtClean="0"/>
              <a:t>VERB</a:t>
            </a:r>
            <a:endParaRPr lang="en-US" dirty="0"/>
          </a:p>
        </p:txBody>
      </p:sp>
      <p:sp>
        <p:nvSpPr>
          <p:cNvPr id="5" name="타원 4"/>
          <p:cNvSpPr/>
          <p:nvPr/>
        </p:nvSpPr>
        <p:spPr>
          <a:xfrm>
            <a:off x="2699021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637330" y="768930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VERB</a:t>
            </a:r>
            <a:endParaRPr lang="en-US" dirty="0"/>
          </a:p>
        </p:txBody>
      </p:sp>
      <p:sp>
        <p:nvSpPr>
          <p:cNvPr id="7" name="타원 6"/>
          <p:cNvSpPr/>
          <p:nvPr/>
        </p:nvSpPr>
        <p:spPr>
          <a:xfrm>
            <a:off x="4899930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838239" y="768930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VERB</a:t>
            </a:r>
            <a:endParaRPr lang="en-US" dirty="0"/>
          </a:p>
        </p:txBody>
      </p:sp>
      <p:sp>
        <p:nvSpPr>
          <p:cNvPr id="9" name="타원 8"/>
          <p:cNvSpPr/>
          <p:nvPr/>
        </p:nvSpPr>
        <p:spPr>
          <a:xfrm>
            <a:off x="7100839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7039148" y="768930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VERB</a:t>
            </a:r>
            <a:endParaRPr lang="en-US" dirty="0"/>
          </a:p>
        </p:txBody>
      </p:sp>
      <p:sp>
        <p:nvSpPr>
          <p:cNvPr id="11" name="타원 10"/>
          <p:cNvSpPr/>
          <p:nvPr/>
        </p:nvSpPr>
        <p:spPr>
          <a:xfrm>
            <a:off x="9281621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9219930" y="768930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VERB</a:t>
            </a:r>
            <a:endParaRPr lang="en-US" dirty="0"/>
          </a:p>
        </p:txBody>
      </p:sp>
      <p:sp>
        <p:nvSpPr>
          <p:cNvPr id="15" name="타원 14"/>
          <p:cNvSpPr/>
          <p:nvPr/>
        </p:nvSpPr>
        <p:spPr>
          <a:xfrm>
            <a:off x="498112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436421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VERB</a:t>
            </a:r>
            <a:endParaRPr lang="en-US" dirty="0"/>
          </a:p>
        </p:txBody>
      </p:sp>
      <p:sp>
        <p:nvSpPr>
          <p:cNvPr id="17" name="타원 16"/>
          <p:cNvSpPr/>
          <p:nvPr/>
        </p:nvSpPr>
        <p:spPr>
          <a:xfrm>
            <a:off x="2699021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2637330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VERB</a:t>
            </a:r>
            <a:endParaRPr lang="en-US" dirty="0"/>
          </a:p>
        </p:txBody>
      </p:sp>
      <p:sp>
        <p:nvSpPr>
          <p:cNvPr id="19" name="타원 18"/>
          <p:cNvSpPr/>
          <p:nvPr/>
        </p:nvSpPr>
        <p:spPr>
          <a:xfrm>
            <a:off x="4899930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4838239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VERB</a:t>
            </a:r>
            <a:endParaRPr lang="en-US" dirty="0"/>
          </a:p>
        </p:txBody>
      </p:sp>
      <p:sp>
        <p:nvSpPr>
          <p:cNvPr id="21" name="타원 20"/>
          <p:cNvSpPr/>
          <p:nvPr/>
        </p:nvSpPr>
        <p:spPr>
          <a:xfrm>
            <a:off x="7100839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제목 1"/>
          <p:cNvSpPr txBox="1">
            <a:spLocks/>
          </p:cNvSpPr>
          <p:nvPr/>
        </p:nvSpPr>
        <p:spPr>
          <a:xfrm>
            <a:off x="7039148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VERB</a:t>
            </a:r>
            <a:endParaRPr lang="en-US" dirty="0"/>
          </a:p>
        </p:txBody>
      </p:sp>
      <p:sp>
        <p:nvSpPr>
          <p:cNvPr id="23" name="타원 22"/>
          <p:cNvSpPr/>
          <p:nvPr/>
        </p:nvSpPr>
        <p:spPr>
          <a:xfrm>
            <a:off x="9281621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제목 1"/>
          <p:cNvSpPr txBox="1">
            <a:spLocks/>
          </p:cNvSpPr>
          <p:nvPr/>
        </p:nvSpPr>
        <p:spPr>
          <a:xfrm>
            <a:off x="9219930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VERB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757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498112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36421" y="768930"/>
            <a:ext cx="2160000" cy="2520000"/>
          </a:xfr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dirty="0" smtClean="0"/>
              <a:t>VERB</a:t>
            </a:r>
            <a:endParaRPr lang="en-US" dirty="0"/>
          </a:p>
        </p:txBody>
      </p:sp>
      <p:sp>
        <p:nvSpPr>
          <p:cNvPr id="5" name="타원 4"/>
          <p:cNvSpPr/>
          <p:nvPr/>
        </p:nvSpPr>
        <p:spPr>
          <a:xfrm>
            <a:off x="2699021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637330" y="768930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VERB</a:t>
            </a:r>
            <a:endParaRPr lang="en-US" dirty="0"/>
          </a:p>
        </p:txBody>
      </p:sp>
      <p:sp>
        <p:nvSpPr>
          <p:cNvPr id="7" name="타원 6"/>
          <p:cNvSpPr/>
          <p:nvPr/>
        </p:nvSpPr>
        <p:spPr>
          <a:xfrm>
            <a:off x="4899930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838239" y="768930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VERB</a:t>
            </a:r>
            <a:endParaRPr lang="en-US" dirty="0"/>
          </a:p>
        </p:txBody>
      </p:sp>
      <p:sp>
        <p:nvSpPr>
          <p:cNvPr id="9" name="타원 8"/>
          <p:cNvSpPr/>
          <p:nvPr/>
        </p:nvSpPr>
        <p:spPr>
          <a:xfrm>
            <a:off x="7100839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7039148" y="768930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VERB</a:t>
            </a:r>
            <a:endParaRPr lang="en-US" dirty="0"/>
          </a:p>
        </p:txBody>
      </p:sp>
      <p:sp>
        <p:nvSpPr>
          <p:cNvPr id="11" name="타원 10"/>
          <p:cNvSpPr/>
          <p:nvPr/>
        </p:nvSpPr>
        <p:spPr>
          <a:xfrm>
            <a:off x="9281621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9219930" y="768930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VERB</a:t>
            </a:r>
            <a:endParaRPr lang="en-US" dirty="0"/>
          </a:p>
        </p:txBody>
      </p:sp>
      <p:sp>
        <p:nvSpPr>
          <p:cNvPr id="15" name="타원 14"/>
          <p:cNvSpPr/>
          <p:nvPr/>
        </p:nvSpPr>
        <p:spPr>
          <a:xfrm>
            <a:off x="498112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436421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VERB</a:t>
            </a:r>
            <a:endParaRPr lang="en-US" dirty="0"/>
          </a:p>
        </p:txBody>
      </p:sp>
      <p:sp>
        <p:nvSpPr>
          <p:cNvPr id="17" name="타원 16"/>
          <p:cNvSpPr/>
          <p:nvPr/>
        </p:nvSpPr>
        <p:spPr>
          <a:xfrm>
            <a:off x="2699021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2637330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VERB</a:t>
            </a:r>
            <a:endParaRPr lang="en-US" dirty="0"/>
          </a:p>
        </p:txBody>
      </p:sp>
      <p:sp>
        <p:nvSpPr>
          <p:cNvPr id="19" name="타원 18"/>
          <p:cNvSpPr/>
          <p:nvPr/>
        </p:nvSpPr>
        <p:spPr>
          <a:xfrm>
            <a:off x="4899930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4838239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VERB</a:t>
            </a:r>
            <a:endParaRPr lang="en-US" dirty="0"/>
          </a:p>
        </p:txBody>
      </p:sp>
      <p:sp>
        <p:nvSpPr>
          <p:cNvPr id="21" name="타원 20"/>
          <p:cNvSpPr/>
          <p:nvPr/>
        </p:nvSpPr>
        <p:spPr>
          <a:xfrm>
            <a:off x="7100839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제목 1"/>
          <p:cNvSpPr txBox="1">
            <a:spLocks/>
          </p:cNvSpPr>
          <p:nvPr/>
        </p:nvSpPr>
        <p:spPr>
          <a:xfrm>
            <a:off x="7039148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VERB</a:t>
            </a:r>
            <a:endParaRPr lang="en-US" dirty="0"/>
          </a:p>
        </p:txBody>
      </p:sp>
      <p:sp>
        <p:nvSpPr>
          <p:cNvPr id="23" name="타원 22"/>
          <p:cNvSpPr/>
          <p:nvPr/>
        </p:nvSpPr>
        <p:spPr>
          <a:xfrm>
            <a:off x="9281621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제목 1"/>
          <p:cNvSpPr txBox="1">
            <a:spLocks/>
          </p:cNvSpPr>
          <p:nvPr/>
        </p:nvSpPr>
        <p:spPr>
          <a:xfrm>
            <a:off x="9219930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VERB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05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498112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36421" y="768930"/>
            <a:ext cx="2160000" cy="2520000"/>
          </a:xfr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5400" dirty="0" smtClean="0"/>
              <a:t>NOUN</a:t>
            </a:r>
            <a:endParaRPr lang="en-US" sz="5400" dirty="0"/>
          </a:p>
        </p:txBody>
      </p:sp>
      <p:sp>
        <p:nvSpPr>
          <p:cNvPr id="5" name="타원 4"/>
          <p:cNvSpPr/>
          <p:nvPr/>
        </p:nvSpPr>
        <p:spPr>
          <a:xfrm>
            <a:off x="2699021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637330" y="768930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  <a:endParaRPr lang="en-US" sz="5400" dirty="0"/>
          </a:p>
        </p:txBody>
      </p:sp>
      <p:sp>
        <p:nvSpPr>
          <p:cNvPr id="7" name="타원 6"/>
          <p:cNvSpPr/>
          <p:nvPr/>
        </p:nvSpPr>
        <p:spPr>
          <a:xfrm>
            <a:off x="4899930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838239" y="768930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  <a:endParaRPr lang="en-US" sz="5400" dirty="0"/>
          </a:p>
        </p:txBody>
      </p:sp>
      <p:sp>
        <p:nvSpPr>
          <p:cNvPr id="9" name="타원 8"/>
          <p:cNvSpPr/>
          <p:nvPr/>
        </p:nvSpPr>
        <p:spPr>
          <a:xfrm>
            <a:off x="7100839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7039148" y="768930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  <a:endParaRPr lang="en-US" sz="5400" dirty="0"/>
          </a:p>
        </p:txBody>
      </p:sp>
      <p:sp>
        <p:nvSpPr>
          <p:cNvPr id="11" name="타원 10"/>
          <p:cNvSpPr/>
          <p:nvPr/>
        </p:nvSpPr>
        <p:spPr>
          <a:xfrm>
            <a:off x="9281621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9219930" y="768930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  <a:endParaRPr lang="en-US" sz="5400" dirty="0"/>
          </a:p>
        </p:txBody>
      </p:sp>
      <p:sp>
        <p:nvSpPr>
          <p:cNvPr id="15" name="타원 14"/>
          <p:cNvSpPr/>
          <p:nvPr/>
        </p:nvSpPr>
        <p:spPr>
          <a:xfrm>
            <a:off x="498112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436421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  <a:endParaRPr lang="en-US" sz="5400" dirty="0"/>
          </a:p>
        </p:txBody>
      </p:sp>
      <p:sp>
        <p:nvSpPr>
          <p:cNvPr id="17" name="타원 16"/>
          <p:cNvSpPr/>
          <p:nvPr/>
        </p:nvSpPr>
        <p:spPr>
          <a:xfrm>
            <a:off x="2699021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2637330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  <a:endParaRPr lang="en-US" sz="5400" dirty="0"/>
          </a:p>
        </p:txBody>
      </p:sp>
      <p:sp>
        <p:nvSpPr>
          <p:cNvPr id="19" name="타원 18"/>
          <p:cNvSpPr/>
          <p:nvPr/>
        </p:nvSpPr>
        <p:spPr>
          <a:xfrm>
            <a:off x="4899930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4838239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</a:p>
        </p:txBody>
      </p:sp>
      <p:sp>
        <p:nvSpPr>
          <p:cNvPr id="21" name="타원 20"/>
          <p:cNvSpPr/>
          <p:nvPr/>
        </p:nvSpPr>
        <p:spPr>
          <a:xfrm>
            <a:off x="7100839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제목 1"/>
          <p:cNvSpPr txBox="1">
            <a:spLocks/>
          </p:cNvSpPr>
          <p:nvPr/>
        </p:nvSpPr>
        <p:spPr>
          <a:xfrm>
            <a:off x="7039148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  <a:endParaRPr lang="en-US" sz="5400" dirty="0"/>
          </a:p>
        </p:txBody>
      </p:sp>
      <p:sp>
        <p:nvSpPr>
          <p:cNvPr id="23" name="타원 22"/>
          <p:cNvSpPr/>
          <p:nvPr/>
        </p:nvSpPr>
        <p:spPr>
          <a:xfrm>
            <a:off x="9281621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제목 1"/>
          <p:cNvSpPr txBox="1">
            <a:spLocks/>
          </p:cNvSpPr>
          <p:nvPr/>
        </p:nvSpPr>
        <p:spPr>
          <a:xfrm>
            <a:off x="9219930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311366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타원 3"/>
          <p:cNvSpPr/>
          <p:nvPr/>
        </p:nvSpPr>
        <p:spPr>
          <a:xfrm>
            <a:off x="498112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36421" y="768930"/>
            <a:ext cx="2160000" cy="2520000"/>
          </a:xfr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5400" dirty="0" smtClean="0"/>
              <a:t>NOUN</a:t>
            </a:r>
            <a:endParaRPr lang="en-US" sz="5400" dirty="0"/>
          </a:p>
        </p:txBody>
      </p:sp>
      <p:sp>
        <p:nvSpPr>
          <p:cNvPr id="5" name="타원 4"/>
          <p:cNvSpPr/>
          <p:nvPr/>
        </p:nvSpPr>
        <p:spPr>
          <a:xfrm>
            <a:off x="2699021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637330" y="768930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  <a:endParaRPr lang="en-US" sz="5400" dirty="0"/>
          </a:p>
        </p:txBody>
      </p:sp>
      <p:sp>
        <p:nvSpPr>
          <p:cNvPr id="7" name="타원 6"/>
          <p:cNvSpPr/>
          <p:nvPr/>
        </p:nvSpPr>
        <p:spPr>
          <a:xfrm>
            <a:off x="4899930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838239" y="768930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  <a:endParaRPr lang="en-US" sz="5400" dirty="0"/>
          </a:p>
        </p:txBody>
      </p:sp>
      <p:sp>
        <p:nvSpPr>
          <p:cNvPr id="9" name="타원 8"/>
          <p:cNvSpPr/>
          <p:nvPr/>
        </p:nvSpPr>
        <p:spPr>
          <a:xfrm>
            <a:off x="7100839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7039148" y="768930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  <a:endParaRPr lang="en-US" sz="5400" dirty="0"/>
          </a:p>
        </p:txBody>
      </p:sp>
      <p:sp>
        <p:nvSpPr>
          <p:cNvPr id="11" name="타원 10"/>
          <p:cNvSpPr/>
          <p:nvPr/>
        </p:nvSpPr>
        <p:spPr>
          <a:xfrm>
            <a:off x="9281621" y="1110232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9219930" y="768930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  <a:endParaRPr lang="en-US" sz="5400" dirty="0"/>
          </a:p>
        </p:txBody>
      </p:sp>
      <p:sp>
        <p:nvSpPr>
          <p:cNvPr id="15" name="타원 14"/>
          <p:cNvSpPr/>
          <p:nvPr/>
        </p:nvSpPr>
        <p:spPr>
          <a:xfrm>
            <a:off x="498112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436421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  <a:endParaRPr lang="en-US" sz="5400" dirty="0"/>
          </a:p>
        </p:txBody>
      </p:sp>
      <p:sp>
        <p:nvSpPr>
          <p:cNvPr id="17" name="타원 16"/>
          <p:cNvSpPr/>
          <p:nvPr/>
        </p:nvSpPr>
        <p:spPr>
          <a:xfrm>
            <a:off x="2699021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2637330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  <a:endParaRPr lang="en-US" sz="5400" dirty="0"/>
          </a:p>
        </p:txBody>
      </p:sp>
      <p:sp>
        <p:nvSpPr>
          <p:cNvPr id="19" name="타원 18"/>
          <p:cNvSpPr/>
          <p:nvPr/>
        </p:nvSpPr>
        <p:spPr>
          <a:xfrm>
            <a:off x="4899930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4838239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</a:p>
        </p:txBody>
      </p:sp>
      <p:sp>
        <p:nvSpPr>
          <p:cNvPr id="21" name="타원 20"/>
          <p:cNvSpPr/>
          <p:nvPr/>
        </p:nvSpPr>
        <p:spPr>
          <a:xfrm>
            <a:off x="7100839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제목 1"/>
          <p:cNvSpPr txBox="1">
            <a:spLocks/>
          </p:cNvSpPr>
          <p:nvPr/>
        </p:nvSpPr>
        <p:spPr>
          <a:xfrm>
            <a:off x="7039148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  <a:endParaRPr lang="en-US" sz="5400" dirty="0"/>
          </a:p>
        </p:txBody>
      </p:sp>
      <p:sp>
        <p:nvSpPr>
          <p:cNvPr id="23" name="타원 22"/>
          <p:cNvSpPr/>
          <p:nvPr/>
        </p:nvSpPr>
        <p:spPr>
          <a:xfrm>
            <a:off x="9281621" y="3661405"/>
            <a:ext cx="2036618" cy="1766454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제목 1"/>
          <p:cNvSpPr txBox="1">
            <a:spLocks/>
          </p:cNvSpPr>
          <p:nvPr/>
        </p:nvSpPr>
        <p:spPr>
          <a:xfrm>
            <a:off x="9219930" y="3320103"/>
            <a:ext cx="2160000" cy="252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/>
              <a:t>NOUN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725659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93621" y="924793"/>
            <a:ext cx="1980000" cy="2340000"/>
          </a:xfr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EAT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917883" y="924793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WATCH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937839" y="924793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PLAY WITH 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6962104" y="924793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VISIT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978784" y="924793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HEAR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893621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FIGHT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2917883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BUY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4937839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KISS</a:t>
            </a:r>
          </a:p>
        </p:txBody>
      </p:sp>
      <p:sp>
        <p:nvSpPr>
          <p:cNvPr id="22" name="제목 1"/>
          <p:cNvSpPr txBox="1">
            <a:spLocks/>
          </p:cNvSpPr>
          <p:nvPr/>
        </p:nvSpPr>
        <p:spPr>
          <a:xfrm>
            <a:off x="6962104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KICK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4" name="제목 1"/>
          <p:cNvSpPr txBox="1">
            <a:spLocks/>
          </p:cNvSpPr>
          <p:nvPr/>
        </p:nvSpPr>
        <p:spPr>
          <a:xfrm>
            <a:off x="8978784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MAKE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170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93621" y="924793"/>
            <a:ext cx="1980000" cy="2340000"/>
          </a:xfr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FIND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917883" y="924793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TALK TO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929601" y="924793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MEET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6953866" y="924793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TAKE A PICTURE OF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970546" y="924793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WRITE ABOUT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893621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GO TO 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2917883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SELL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4929601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STUDY </a:t>
            </a:r>
          </a:p>
        </p:txBody>
      </p:sp>
      <p:sp>
        <p:nvSpPr>
          <p:cNvPr id="22" name="제목 1"/>
          <p:cNvSpPr txBox="1">
            <a:spLocks/>
          </p:cNvSpPr>
          <p:nvPr/>
        </p:nvSpPr>
        <p:spPr>
          <a:xfrm>
            <a:off x="6953866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DRAW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4" name="제목 1"/>
          <p:cNvSpPr txBox="1">
            <a:spLocks/>
          </p:cNvSpPr>
          <p:nvPr/>
        </p:nvSpPr>
        <p:spPr>
          <a:xfrm>
            <a:off x="8970546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PAINT 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987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93621" y="924793"/>
            <a:ext cx="1980000" cy="2340000"/>
          </a:xfr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Friends 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917883" y="924793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>
                <a:solidFill>
                  <a:schemeClr val="bg2">
                    <a:lumMod val="75000"/>
                  </a:schemeClr>
                </a:solidFill>
              </a:rPr>
              <a:t>Hamburgers</a:t>
            </a:r>
            <a:endParaRPr lang="en-US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937839" y="924793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School 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6962104" y="924793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</a:rPr>
              <a:t>My Grandpa </a:t>
            </a:r>
            <a:endParaRPr lang="en-US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978784" y="924793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Soccer Ball 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893621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Movie 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2917883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bg2">
                    <a:lumMod val="75000"/>
                  </a:schemeClr>
                </a:solidFill>
              </a:rPr>
              <a:t>My Mother</a:t>
            </a:r>
            <a:endParaRPr lang="en-US" sz="3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4937839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err="1" smtClean="0">
                <a:solidFill>
                  <a:schemeClr val="bg2">
                    <a:lumMod val="75000"/>
                  </a:schemeClr>
                </a:solidFill>
              </a:rPr>
              <a:t>Mr.S</a:t>
            </a:r>
            <a:endParaRPr lang="en-US" sz="4000" dirty="0" smtClean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2" name="제목 1"/>
          <p:cNvSpPr txBox="1">
            <a:spLocks/>
          </p:cNvSpPr>
          <p:nvPr/>
        </p:nvSpPr>
        <p:spPr>
          <a:xfrm>
            <a:off x="6962104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>
                <a:solidFill>
                  <a:schemeClr val="bg2">
                    <a:lumMod val="75000"/>
                  </a:schemeClr>
                </a:solidFill>
              </a:rPr>
              <a:t>Swimming Pool </a:t>
            </a:r>
            <a:endParaRPr lang="en-US" sz="28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4" name="제목 1"/>
          <p:cNvSpPr txBox="1">
            <a:spLocks/>
          </p:cNvSpPr>
          <p:nvPr/>
        </p:nvSpPr>
        <p:spPr>
          <a:xfrm>
            <a:off x="8978784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bg2">
                    <a:lumMod val="75000"/>
                  </a:schemeClr>
                </a:solidFill>
              </a:rPr>
              <a:t>Banana </a:t>
            </a:r>
            <a:endParaRPr lang="en-US" sz="36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4811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893621" y="924793"/>
            <a:ext cx="1980000" cy="2340000"/>
          </a:xfrm>
          <a:noFill/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n-US" sz="3600" dirty="0" smtClean="0">
                <a:solidFill>
                  <a:schemeClr val="bg2">
                    <a:lumMod val="75000"/>
                  </a:schemeClr>
                </a:solidFill>
              </a:rPr>
              <a:t>Australia</a:t>
            </a:r>
            <a:endParaRPr lang="en-US" sz="3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6" name="제목 1"/>
          <p:cNvSpPr txBox="1">
            <a:spLocks/>
          </p:cNvSpPr>
          <p:nvPr/>
        </p:nvSpPr>
        <p:spPr>
          <a:xfrm>
            <a:off x="2917883" y="924793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bg2">
                    <a:lumMod val="75000"/>
                  </a:schemeClr>
                </a:solidFill>
              </a:rPr>
              <a:t>Museum </a:t>
            </a:r>
            <a:endParaRPr lang="en-US" sz="3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제목 1"/>
          <p:cNvSpPr txBox="1">
            <a:spLocks/>
          </p:cNvSpPr>
          <p:nvPr/>
        </p:nvSpPr>
        <p:spPr>
          <a:xfrm>
            <a:off x="4937839" y="924793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English 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6962104" y="924793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Snake 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8978784" y="924793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dirty="0" smtClean="0">
                <a:solidFill>
                  <a:schemeClr val="bg2">
                    <a:lumMod val="75000"/>
                  </a:schemeClr>
                </a:solidFill>
              </a:rPr>
              <a:t>Guitar</a:t>
            </a:r>
            <a:endParaRPr lang="en-US" sz="36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893621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A Lion 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8" name="제목 1"/>
          <p:cNvSpPr txBox="1">
            <a:spLocks/>
          </p:cNvSpPr>
          <p:nvPr/>
        </p:nvSpPr>
        <p:spPr>
          <a:xfrm>
            <a:off x="2917883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Music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4937839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Shoes </a:t>
            </a:r>
          </a:p>
        </p:txBody>
      </p:sp>
      <p:sp>
        <p:nvSpPr>
          <p:cNvPr id="22" name="제목 1"/>
          <p:cNvSpPr txBox="1">
            <a:spLocks/>
          </p:cNvSpPr>
          <p:nvPr/>
        </p:nvSpPr>
        <p:spPr>
          <a:xfrm>
            <a:off x="6962104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err="1" smtClean="0">
                <a:solidFill>
                  <a:schemeClr val="bg2">
                    <a:lumMod val="75000"/>
                  </a:schemeClr>
                </a:solidFill>
              </a:rPr>
              <a:t>Andong</a:t>
            </a:r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4" name="제목 1"/>
          <p:cNvSpPr txBox="1">
            <a:spLocks/>
          </p:cNvSpPr>
          <p:nvPr/>
        </p:nvSpPr>
        <p:spPr>
          <a:xfrm>
            <a:off x="8978784" y="3299319"/>
            <a:ext cx="1980000" cy="2340000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75000"/>
                  </a:schemeClr>
                </a:solidFill>
              </a:rPr>
              <a:t>Painting</a:t>
            </a:r>
            <a:endParaRPr lang="en-US" sz="40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9739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152</Words>
  <Application>Microsoft Office PowerPoint</Application>
  <PresentationFormat>와이드스크린</PresentationFormat>
  <Paragraphs>89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맑은 고딕</vt:lpstr>
      <vt:lpstr>Arial</vt:lpstr>
      <vt:lpstr>Calibri</vt:lpstr>
      <vt:lpstr>Calibri Light</vt:lpstr>
      <vt:lpstr>Office 테마</vt:lpstr>
      <vt:lpstr>How to play </vt:lpstr>
      <vt:lpstr>VERB</vt:lpstr>
      <vt:lpstr>VERB</vt:lpstr>
      <vt:lpstr>NOUN</vt:lpstr>
      <vt:lpstr>NOUN</vt:lpstr>
      <vt:lpstr>EAT</vt:lpstr>
      <vt:lpstr>FIND</vt:lpstr>
      <vt:lpstr>Friends </vt:lpstr>
      <vt:lpstr>Australia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</dc:title>
  <dc:creator>user</dc:creator>
  <cp:lastModifiedBy>user</cp:lastModifiedBy>
  <cp:revision>13</cp:revision>
  <dcterms:created xsi:type="dcterms:W3CDTF">2016-06-15T03:59:27Z</dcterms:created>
  <dcterms:modified xsi:type="dcterms:W3CDTF">2017-02-23T07:13:44Z</dcterms:modified>
</cp:coreProperties>
</file>