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1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6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4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8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7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0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0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4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8BD2-7DF7-4256-B4E9-5D1CE6A61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61B2-56AF-46BE-9BDE-B17511E5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How</a:t>
            </a:r>
            <a:r>
              <a:rPr lang="ko-KR" altLang="en-US" dirty="0" smtClean="0">
                <a:solidFill>
                  <a:srgbClr val="C00000"/>
                </a:solidFill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</a:rPr>
              <a:t>to play 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first slides are the backs of the cards, followed by fronts</a:t>
            </a:r>
          </a:p>
          <a:p>
            <a:endParaRPr lang="en-US" altLang="ko-KR" dirty="0"/>
          </a:p>
          <a:p>
            <a:r>
              <a:rPr lang="en-US" altLang="ko-KR" dirty="0" smtClean="0"/>
              <a:t>Mix the cards and put them on the table. </a:t>
            </a:r>
          </a:p>
          <a:p>
            <a:endParaRPr lang="en-US" altLang="ko-KR" dirty="0"/>
          </a:p>
          <a:p>
            <a:r>
              <a:rPr lang="en-US" altLang="ko-KR" dirty="0" smtClean="0"/>
              <a:t>Students take turns picking up a VERB and a NOUN to make a sentence:</a:t>
            </a:r>
          </a:p>
          <a:p>
            <a:pPr lvl="1"/>
            <a:r>
              <a:rPr lang="en-US" altLang="ko-KR" dirty="0" smtClean="0"/>
              <a:t>I’m going to ________ __________.</a:t>
            </a:r>
          </a:p>
          <a:p>
            <a:endParaRPr lang="en-US" altLang="ko-KR" dirty="0"/>
          </a:p>
          <a:p>
            <a:pPr marL="0" indent="0" algn="ctr">
              <a:buNone/>
            </a:pPr>
            <a:r>
              <a:rPr lang="en-US" altLang="ko-KR" i="1" dirty="0" smtClean="0"/>
              <a:t>You could also have the students try to draw the sentences they make.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91048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498112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36421" y="768930"/>
            <a:ext cx="2160000" cy="252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5" name="타원 4"/>
          <p:cNvSpPr/>
          <p:nvPr/>
        </p:nvSpPr>
        <p:spPr>
          <a:xfrm>
            <a:off x="26990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6373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>
          <a:xfrm>
            <a:off x="4899930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38239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9" name="타원 8"/>
          <p:cNvSpPr/>
          <p:nvPr/>
        </p:nvSpPr>
        <p:spPr>
          <a:xfrm>
            <a:off x="7100839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039148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11" name="타원 10"/>
          <p:cNvSpPr/>
          <p:nvPr/>
        </p:nvSpPr>
        <p:spPr>
          <a:xfrm>
            <a:off x="92816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2199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15" name="타원 14"/>
          <p:cNvSpPr/>
          <p:nvPr/>
        </p:nvSpPr>
        <p:spPr>
          <a:xfrm>
            <a:off x="498112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436421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17" name="타원 16"/>
          <p:cNvSpPr/>
          <p:nvPr/>
        </p:nvSpPr>
        <p:spPr>
          <a:xfrm>
            <a:off x="26990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6373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19" name="타원 18"/>
          <p:cNvSpPr/>
          <p:nvPr/>
        </p:nvSpPr>
        <p:spPr>
          <a:xfrm>
            <a:off x="4899930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838239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21" name="타원 20"/>
          <p:cNvSpPr/>
          <p:nvPr/>
        </p:nvSpPr>
        <p:spPr>
          <a:xfrm>
            <a:off x="7100839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7039148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23" name="타원 22"/>
          <p:cNvSpPr/>
          <p:nvPr/>
        </p:nvSpPr>
        <p:spPr>
          <a:xfrm>
            <a:off x="92816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92199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5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498112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36421" y="768930"/>
            <a:ext cx="2160000" cy="252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5" name="타원 4"/>
          <p:cNvSpPr/>
          <p:nvPr/>
        </p:nvSpPr>
        <p:spPr>
          <a:xfrm>
            <a:off x="26990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6373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>
          <a:xfrm>
            <a:off x="4899930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38239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9" name="타원 8"/>
          <p:cNvSpPr/>
          <p:nvPr/>
        </p:nvSpPr>
        <p:spPr>
          <a:xfrm>
            <a:off x="7100839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039148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11" name="타원 10"/>
          <p:cNvSpPr/>
          <p:nvPr/>
        </p:nvSpPr>
        <p:spPr>
          <a:xfrm>
            <a:off x="92816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2199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15" name="타원 14"/>
          <p:cNvSpPr/>
          <p:nvPr/>
        </p:nvSpPr>
        <p:spPr>
          <a:xfrm>
            <a:off x="498112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436421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17" name="타원 16"/>
          <p:cNvSpPr/>
          <p:nvPr/>
        </p:nvSpPr>
        <p:spPr>
          <a:xfrm>
            <a:off x="26990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6373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19" name="타원 18"/>
          <p:cNvSpPr/>
          <p:nvPr/>
        </p:nvSpPr>
        <p:spPr>
          <a:xfrm>
            <a:off x="4899930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838239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  <p:sp>
        <p:nvSpPr>
          <p:cNvPr id="21" name="타원 20"/>
          <p:cNvSpPr/>
          <p:nvPr/>
        </p:nvSpPr>
        <p:spPr>
          <a:xfrm>
            <a:off x="7100839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7039148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23" name="타원 22"/>
          <p:cNvSpPr/>
          <p:nvPr/>
        </p:nvSpPr>
        <p:spPr>
          <a:xfrm>
            <a:off x="92816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92199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0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498112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36421" y="768930"/>
            <a:ext cx="2160000" cy="252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5" name="타원 4"/>
          <p:cNvSpPr/>
          <p:nvPr/>
        </p:nvSpPr>
        <p:spPr>
          <a:xfrm>
            <a:off x="26990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6373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7" name="타원 6"/>
          <p:cNvSpPr/>
          <p:nvPr/>
        </p:nvSpPr>
        <p:spPr>
          <a:xfrm>
            <a:off x="4899930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38239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9" name="타원 8"/>
          <p:cNvSpPr/>
          <p:nvPr/>
        </p:nvSpPr>
        <p:spPr>
          <a:xfrm>
            <a:off x="7100839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039148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1" name="타원 10"/>
          <p:cNvSpPr/>
          <p:nvPr/>
        </p:nvSpPr>
        <p:spPr>
          <a:xfrm>
            <a:off x="92816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2199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5" name="타원 14"/>
          <p:cNvSpPr/>
          <p:nvPr/>
        </p:nvSpPr>
        <p:spPr>
          <a:xfrm>
            <a:off x="498112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436421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7" name="타원 16"/>
          <p:cNvSpPr/>
          <p:nvPr/>
        </p:nvSpPr>
        <p:spPr>
          <a:xfrm>
            <a:off x="26990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6373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9" name="타원 18"/>
          <p:cNvSpPr/>
          <p:nvPr/>
        </p:nvSpPr>
        <p:spPr>
          <a:xfrm>
            <a:off x="4899930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838239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</a:p>
        </p:txBody>
      </p:sp>
      <p:sp>
        <p:nvSpPr>
          <p:cNvPr id="21" name="타원 20"/>
          <p:cNvSpPr/>
          <p:nvPr/>
        </p:nvSpPr>
        <p:spPr>
          <a:xfrm>
            <a:off x="7100839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7039148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23" name="타원 22"/>
          <p:cNvSpPr/>
          <p:nvPr/>
        </p:nvSpPr>
        <p:spPr>
          <a:xfrm>
            <a:off x="92816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92199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366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498112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36421" y="768930"/>
            <a:ext cx="2160000" cy="252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5" name="타원 4"/>
          <p:cNvSpPr/>
          <p:nvPr/>
        </p:nvSpPr>
        <p:spPr>
          <a:xfrm>
            <a:off x="26990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6373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7" name="타원 6"/>
          <p:cNvSpPr/>
          <p:nvPr/>
        </p:nvSpPr>
        <p:spPr>
          <a:xfrm>
            <a:off x="4899930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38239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9" name="타원 8"/>
          <p:cNvSpPr/>
          <p:nvPr/>
        </p:nvSpPr>
        <p:spPr>
          <a:xfrm>
            <a:off x="7100839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039148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1" name="타원 10"/>
          <p:cNvSpPr/>
          <p:nvPr/>
        </p:nvSpPr>
        <p:spPr>
          <a:xfrm>
            <a:off x="9281621" y="1110232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219930" y="768930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5" name="타원 14"/>
          <p:cNvSpPr/>
          <p:nvPr/>
        </p:nvSpPr>
        <p:spPr>
          <a:xfrm>
            <a:off x="498112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436421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7" name="타원 16"/>
          <p:cNvSpPr/>
          <p:nvPr/>
        </p:nvSpPr>
        <p:spPr>
          <a:xfrm>
            <a:off x="26990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6373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19" name="타원 18"/>
          <p:cNvSpPr/>
          <p:nvPr/>
        </p:nvSpPr>
        <p:spPr>
          <a:xfrm>
            <a:off x="4899930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838239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</a:p>
        </p:txBody>
      </p:sp>
      <p:sp>
        <p:nvSpPr>
          <p:cNvPr id="21" name="타원 20"/>
          <p:cNvSpPr/>
          <p:nvPr/>
        </p:nvSpPr>
        <p:spPr>
          <a:xfrm>
            <a:off x="7100839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7039148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  <p:sp>
        <p:nvSpPr>
          <p:cNvPr id="23" name="타원 22"/>
          <p:cNvSpPr/>
          <p:nvPr/>
        </p:nvSpPr>
        <p:spPr>
          <a:xfrm>
            <a:off x="9281621" y="3661405"/>
            <a:ext cx="2036618" cy="176645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9219930" y="3320103"/>
            <a:ext cx="2160000" cy="252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NOUN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2565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3621" y="924793"/>
            <a:ext cx="1980000" cy="234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EAT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917883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WATCH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937839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PLAY WITH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962104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VISIT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78784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HEAR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93621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FIGHT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917883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BUY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937839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KISS</a:t>
            </a: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6962104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KICK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8978784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MAKE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7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3621" y="924793"/>
            <a:ext cx="1980000" cy="234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FIND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917883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TALK TO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929601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MEET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953866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TAKE A PICTURE OF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70546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WRITE ABOUT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93621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GO TO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917883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SELL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929601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STUDY </a:t>
            </a: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6953866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DRAW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8970546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PAINT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8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3621" y="924793"/>
            <a:ext cx="1980000" cy="234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Friends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917883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Hamburgers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937839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School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962104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My Grandpa 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78784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Soccer Ball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93621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Movie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917883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My Mother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937839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</a:rPr>
              <a:t>Mr.S</a:t>
            </a:r>
            <a:endParaRPr lang="en-US" sz="40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6962104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Swimming Pool 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8978784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Banana 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8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3621" y="924793"/>
            <a:ext cx="1980000" cy="2340000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Australia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917883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Museum 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937839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English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962104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Snake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978784" y="924793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Guitar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93621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A Lion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917883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Music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937839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Shoes </a:t>
            </a: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6962104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</a:rPr>
              <a:t>Andong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8978784" y="3299319"/>
            <a:ext cx="1980000" cy="2340000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Painting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7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152</Words>
  <Application>Microsoft Office PowerPoint</Application>
  <PresentationFormat>와이드스크린</PresentationFormat>
  <Paragraphs>89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Office 테마</vt:lpstr>
      <vt:lpstr>How to play </vt:lpstr>
      <vt:lpstr>VERB</vt:lpstr>
      <vt:lpstr>VERB</vt:lpstr>
      <vt:lpstr>NOUN</vt:lpstr>
      <vt:lpstr>NOUN</vt:lpstr>
      <vt:lpstr>EAT</vt:lpstr>
      <vt:lpstr>FIND</vt:lpstr>
      <vt:lpstr>Friends </vt:lpstr>
      <vt:lpstr>Australia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</dc:title>
  <dc:creator>user</dc:creator>
  <cp:lastModifiedBy>user</cp:lastModifiedBy>
  <cp:revision>13</cp:revision>
  <dcterms:created xsi:type="dcterms:W3CDTF">2016-06-15T03:59:27Z</dcterms:created>
  <dcterms:modified xsi:type="dcterms:W3CDTF">2017-02-23T07:13:44Z</dcterms:modified>
</cp:coreProperties>
</file>