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90" r:id="rId13"/>
    <p:sldId id="280" r:id="rId14"/>
    <p:sldId id="268" r:id="rId15"/>
    <p:sldId id="275" r:id="rId16"/>
    <p:sldId id="274" r:id="rId17"/>
    <p:sldId id="273" r:id="rId18"/>
    <p:sldId id="277" r:id="rId19"/>
    <p:sldId id="272" r:id="rId20"/>
    <p:sldId id="278" r:id="rId21"/>
    <p:sldId id="288" r:id="rId22"/>
    <p:sldId id="286" r:id="rId23"/>
    <p:sldId id="267" r:id="rId24"/>
    <p:sldId id="271" r:id="rId25"/>
    <p:sldId id="284" r:id="rId26"/>
    <p:sldId id="285" r:id="rId27"/>
    <p:sldId id="269" r:id="rId28"/>
    <p:sldId id="287" r:id="rId29"/>
    <p:sldId id="281" r:id="rId30"/>
    <p:sldId id="282" r:id="rId31"/>
    <p:sldId id="289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5" autoAdjust="0"/>
    <p:restoredTop sz="94660"/>
  </p:normalViewPr>
  <p:slideViewPr>
    <p:cSldViewPr>
      <p:cViewPr varScale="1">
        <p:scale>
          <a:sx n="87" d="100"/>
          <a:sy n="8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0504-A06C-4CC7-928B-1A1448C52B3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AC57-6F96-472D-A62A-5B50AE4FC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arn.hankyung.com/news/index.html?cate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Seat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tvsa.co.za/mastershowimages/845_hot_seat_the_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04800"/>
            <a:ext cx="9866376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pandas?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영어도서관\Desktop\Panda_playing_a_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Van Gogh?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영어도서관\Desktop\van-gogh-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3781425" cy="446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about </a:t>
            </a:r>
            <a:r>
              <a:rPr lang="en-US" b="1" dirty="0" smtClean="0"/>
              <a:t>Olaf?</a:t>
            </a:r>
            <a:endParaRPr lang="en-US" b="1" dirty="0"/>
          </a:p>
        </p:txBody>
      </p:sp>
      <p:pic>
        <p:nvPicPr>
          <p:cNvPr id="14338" name="Picture 2" descr="C:\Users\영어도서관\Desktop\frozen-olaf-353-30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657600" cy="505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know about Park </a:t>
            </a:r>
            <a:r>
              <a:rPr lang="en-US" dirty="0" err="1" smtClean="0"/>
              <a:t>Keun</a:t>
            </a:r>
            <a:r>
              <a:rPr lang="en-US" dirty="0" smtClean="0"/>
              <a:t> </a:t>
            </a:r>
            <a:r>
              <a:rPr lang="en-US" dirty="0" err="1" smtClean="0"/>
              <a:t>Hye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21506" name="Picture 2" descr="http://imgnews.naver.net/image/366/2015/03/05/2015030504099_0_99_20150305210503.jpg?type=w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51435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Einstein?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영어도서관\Desktop\einstein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111625" cy="495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err="1" smtClean="0"/>
              <a:t>ppeppero</a:t>
            </a:r>
            <a:r>
              <a:rPr lang="en-US" b="1" dirty="0" smtClean="0"/>
              <a:t>(</a:t>
            </a:r>
            <a:r>
              <a:rPr lang="ko-KR" altLang="en-US" b="1" dirty="0" err="1" smtClean="0"/>
              <a:t>빼빼로</a:t>
            </a:r>
            <a:r>
              <a:rPr lang="en-US" altLang="ko-KR" b="1" dirty="0" smtClean="0"/>
              <a:t>)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5" name="Picture 2" descr="http://farm3.static.flickr.com/2601/4097253141_972c9261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736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6126162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dirty="0" smtClean="0"/>
              <a:t>King </a:t>
            </a:r>
            <a:r>
              <a:rPr lang="en-US" dirty="0" err="1" smtClean="0"/>
              <a:t>Sejong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C:\Users\영어도서관\Desktop\hangul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62000"/>
            <a:ext cx="468869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honey butter chips?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영어도서관\Desktop\honey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553200" cy="490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err="1" smtClean="0"/>
              <a:t>tteok</a:t>
            </a:r>
            <a:r>
              <a:rPr lang="en-US" b="1" dirty="0" smtClean="0"/>
              <a:t> (</a:t>
            </a:r>
            <a:r>
              <a:rPr lang="ko-KR" altLang="en-US" b="1" dirty="0"/>
              <a:t>떡</a:t>
            </a:r>
            <a:r>
              <a:rPr lang="en-US" altLang="ko-KR" b="1" dirty="0" smtClean="0"/>
              <a:t>)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32770" name="Picture 2" descr="http://1.bp.blogspot.com/_lHLZBCqzyGg/TUK2sVqPxbI/AAAAAAAAAcA/TAFUzccqGYs/s1600/IMG_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05675" cy="487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Cinderella?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영어도서관\Desktop\Cinderella_Special_Edition_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33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student comes up to the front and sits in the hot seat.</a:t>
            </a:r>
          </a:p>
          <a:p>
            <a:r>
              <a:rPr lang="en-US" dirty="0" smtClean="0"/>
              <a:t>The student faces away from the screen</a:t>
            </a:r>
            <a:endParaRPr lang="en-CA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http://www.aneducationalemporium.info/school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5748" y="3573016"/>
            <a:ext cx="1589893" cy="25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01" y="3701603"/>
            <a:ext cx="2548905" cy="254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err="1" smtClean="0"/>
              <a:t>Pororo</a:t>
            </a:r>
            <a:r>
              <a:rPr lang="en-US" b="1" dirty="0" smtClean="0"/>
              <a:t> (</a:t>
            </a:r>
            <a:r>
              <a:rPr lang="ko-KR" altLang="en-US" b="1" dirty="0" err="1"/>
              <a:t>뽀</a:t>
            </a:r>
            <a:r>
              <a:rPr lang="ko-KR" altLang="en-US" b="1" dirty="0" err="1" smtClean="0"/>
              <a:t>로로</a:t>
            </a:r>
            <a:r>
              <a:rPr lang="en-US" altLang="ko-KR" b="1" dirty="0" smtClean="0"/>
              <a:t>)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35842" name="Picture 2" descr="http://www.hancinema.net/photos/photo177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3200400" cy="484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League of Legends (LOL)?</a:t>
            </a:r>
            <a:endParaRPr lang="en-US" b="1" dirty="0"/>
          </a:p>
        </p:txBody>
      </p:sp>
      <p:pic>
        <p:nvPicPr>
          <p:cNvPr id="15362" name="Picture 2" descr="C:\Users\영어도서관\Desktop\l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75" y="1905000"/>
            <a:ext cx="8886725" cy="44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grilled pork (</a:t>
            </a:r>
            <a:r>
              <a:rPr lang="ko-KR" altLang="en-US" b="1" dirty="0" smtClean="0"/>
              <a:t>삼겹살</a:t>
            </a:r>
            <a:r>
              <a:rPr lang="en-US" altLang="ko-KR" b="1" dirty="0" smtClean="0"/>
              <a:t>)?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영어도서관\Desktop\p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4223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the Mona Lisa?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영어도서관\Desktop\mona_lisa_narrowweb__300x462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11727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sushi?</a:t>
            </a:r>
            <a:endParaRPr lang="en-US" dirty="0"/>
          </a:p>
        </p:txBody>
      </p:sp>
      <p:pic>
        <p:nvPicPr>
          <p:cNvPr id="7170" name="Picture 2" descr="C:\Users\영어도서관\Desktop\su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86600" cy="454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dirty="0" smtClean="0"/>
              <a:t>Manse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1026" name="Picture 2" descr="http://pds.joins.com/news/component/htmlphoto_mmdata/201506/22/htm_20150622092548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876800" cy="4495800"/>
          </a:xfrm>
          <a:prstGeom prst="rect">
            <a:avLst/>
          </a:prstGeom>
          <a:noFill/>
        </p:spPr>
      </p:pic>
      <p:pic>
        <p:nvPicPr>
          <p:cNvPr id="1028" name="Picture 4" descr="‘슈퍼맨이돌아왔다’ 삼둥이 만세, 송일국 부재에 폭풍수다 “물 주겠니?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3076575" cy="5044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err="1" smtClean="0"/>
              <a:t>Kakao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영어도서관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smtClean="0"/>
              <a:t>Steve Jobs?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영어도서관\Desktop\j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00800" cy="425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altLang="ko-KR" dirty="0" smtClean="0"/>
              <a:t>koalas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영어도서관\Desktop\zwierzaki-spiacy-misiek-ko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248400" cy="4672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en-US" b="1" dirty="0" err="1" smtClean="0"/>
              <a:t>bulgogi</a:t>
            </a:r>
            <a:r>
              <a:rPr lang="en-US" b="1" dirty="0" smtClean="0"/>
              <a:t>(</a:t>
            </a:r>
            <a:r>
              <a:rPr lang="ko-KR" altLang="en-US" b="1" dirty="0" smtClean="0"/>
              <a:t>불고기</a:t>
            </a:r>
            <a:r>
              <a:rPr lang="en-US" altLang="ko-KR" b="1" dirty="0" smtClean="0"/>
              <a:t>)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3.bp.blogspot.com/-VYftmkjk5q0/T9iDEmvORZI/AAAAAAAAIU4/HSALlgh0xj0/s1600/Bulg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03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246459"/>
            <a:ext cx="6777317" cy="1611541"/>
          </a:xfrm>
        </p:spPr>
        <p:txBody>
          <a:bodyPr/>
          <a:lstStyle/>
          <a:p>
            <a:r>
              <a:rPr lang="en-US" dirty="0" smtClean="0"/>
              <a:t>Help your team guess the word by giving them </a:t>
            </a:r>
            <a:r>
              <a:rPr lang="en-US" b="1" dirty="0" smtClean="0"/>
              <a:t>clues</a:t>
            </a:r>
            <a:r>
              <a:rPr lang="en-US" dirty="0" smtClean="0"/>
              <a:t>! But you can’t use the word.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4211" y="2061576"/>
            <a:ext cx="1071482" cy="16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48905" cy="254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730" y="966974"/>
            <a:ext cx="152587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11" y="2867132"/>
            <a:ext cx="1056615" cy="15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851920" y="124570"/>
            <a:ext cx="2160240" cy="2080294"/>
          </a:xfrm>
          <a:prstGeom prst="wedgeEllipseCallout">
            <a:avLst>
              <a:gd name="adj1" fmla="val 83706"/>
              <a:gd name="adj2" fmla="val 17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It’s colorful!</a:t>
            </a:r>
            <a:endParaRPr lang="en-CA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3604211" y="3650948"/>
            <a:ext cx="2160240" cy="1225852"/>
          </a:xfrm>
          <a:prstGeom prst="wedgeEllipseCallout">
            <a:avLst>
              <a:gd name="adj1" fmla="val 80499"/>
              <a:gd name="adj2" fmla="val -85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It’s a Korean dress!</a:t>
            </a:r>
            <a:endParaRPr lang="en-CA" sz="2800" dirty="0"/>
          </a:p>
        </p:txBody>
      </p:sp>
      <p:pic>
        <p:nvPicPr>
          <p:cNvPr id="1026" name="Picture 2" descr="http://empatmusim.files.wordpress.com/2007/06/han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133600"/>
            <a:ext cx="1001070" cy="127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3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about </a:t>
            </a:r>
            <a:br>
              <a:rPr lang="en-US" dirty="0" smtClean="0"/>
            </a:br>
            <a:r>
              <a:rPr lang="ko-KR" altLang="en-US" dirty="0" smtClean="0"/>
              <a:t>김수현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영어도서관\Desktop\kimsuhy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6685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about shooting stars?</a:t>
            </a:r>
            <a:endParaRPr lang="en-US" dirty="0"/>
          </a:p>
        </p:txBody>
      </p:sp>
      <p:pic>
        <p:nvPicPr>
          <p:cNvPr id="12290" name="Picture 2" descr="C:\Users\영어도서관\Desktop\shooting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86600" cy="44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about  coke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2050" name="Picture 2" descr="C:\Users\영어도서관\Desktop\Coca-Cola-Trade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4344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student in the hot seat </a:t>
            </a:r>
            <a:r>
              <a:rPr lang="en-US" b="1" dirty="0" smtClean="0"/>
              <a:t>must answer by saying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Do you know about ______?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4211" y="2061576"/>
            <a:ext cx="1071482" cy="16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48905" cy="254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730" y="966974"/>
            <a:ext cx="152587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11" y="2867132"/>
            <a:ext cx="1056615" cy="15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143000" y="4777706"/>
            <a:ext cx="4979640" cy="2080294"/>
          </a:xfrm>
          <a:prstGeom prst="wedgeEllipseCallout">
            <a:avLst>
              <a:gd name="adj1" fmla="val 5739"/>
              <a:gd name="adj2" fmla="val -140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know about </a:t>
            </a:r>
            <a:r>
              <a:rPr lang="en-US" sz="2800" b="1" dirty="0" err="1" smtClean="0"/>
              <a:t>hanbok</a:t>
            </a:r>
            <a:r>
              <a:rPr lang="en-US" sz="2800" b="1" dirty="0" smtClean="0"/>
              <a:t>?</a:t>
            </a:r>
            <a:endParaRPr lang="en-CA" sz="2800" dirty="0"/>
          </a:p>
        </p:txBody>
      </p:sp>
      <p:pic>
        <p:nvPicPr>
          <p:cNvPr id="1026" name="Picture 2" descr="http://empatmusim.files.wordpress.com/2007/06/hanb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133600"/>
            <a:ext cx="1001070" cy="127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3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you guess the right word with the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- 1</a:t>
            </a:r>
            <a:r>
              <a:rPr lang="en-US" baseline="30000" dirty="0" smtClean="0"/>
              <a:t>st</a:t>
            </a:r>
            <a:r>
              <a:rPr lang="en-US" dirty="0" smtClean="0"/>
              <a:t> clue, your team gets </a:t>
            </a:r>
            <a:r>
              <a:rPr lang="en-US" b="1" dirty="0" smtClean="0"/>
              <a:t>5 points.</a:t>
            </a:r>
            <a:br>
              <a:rPr lang="en-US" b="1" dirty="0" smtClean="0"/>
            </a:br>
            <a:r>
              <a:rPr lang="en-US" b="1" dirty="0" smtClean="0"/>
              <a:t>-</a:t>
            </a:r>
            <a:r>
              <a:rPr lang="en-US" altLang="ko-KR" dirty="0" smtClean="0"/>
              <a:t>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clue, your team gets </a:t>
            </a:r>
            <a:r>
              <a:rPr lang="en-US" altLang="ko-KR" b="1" dirty="0" smtClean="0"/>
              <a:t>3 points.</a:t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en-US" altLang="ko-KR" dirty="0" smtClean="0"/>
              <a:t>3rd clue, your team gets </a:t>
            </a:r>
            <a:r>
              <a:rPr lang="en-US" altLang="ko-KR" b="1" dirty="0" smtClean="0"/>
              <a:t>1 points.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Or you can pass by saying,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“I don’t know/I have no idea”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372600" cy="1858962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Raise your hand</a:t>
            </a:r>
            <a:r>
              <a:rPr lang="en-US" sz="7200" dirty="0" smtClean="0"/>
              <a:t> </a:t>
            </a:r>
            <a:br>
              <a:rPr lang="en-US" sz="7200" dirty="0" smtClean="0"/>
            </a:br>
            <a:r>
              <a:rPr lang="en-US" sz="7200" dirty="0" smtClean="0"/>
              <a:t>to tell a clue.</a:t>
            </a:r>
            <a:endParaRPr lang="en-US" sz="7200" b="1" dirty="0"/>
          </a:p>
        </p:txBody>
      </p:sp>
      <p:sp>
        <p:nvSpPr>
          <p:cNvPr id="16386" name="AutoShape 2" descr="data:image/jpeg;base64,/9j/4AAQSkZJRgABAQAAAQABAAD/2wCEAAkGBxQREhQUEhQVFBQXFx4aGBcWGBwgHhscHh4cHBwaGB4cIyggGh4lIhwdIjEhJSktLi4uGh8zODMtOCguLisBCgoKBQUFDgUFDisZExkrKysrKysrKysrKysrKysrKysrKysrKysrKysrKysrKysrKysrKysrKysrKysrKysrK//AABEIALEBHQMBIgACEQEDEQH/xAAcAAEAAgMBAQEAAAAAAAAAAAAABgcDBAUCCAH/xABWEAACAQMBBAYEBwsIBgkFAAABAgMABBEFBhIhMQcTQVFhgRQicZEyQpKhsbLBFSMzNUNSVHKC0dIXJERidLPC8BZTg5SiowglNFVjZHOT4jZFZXWE/8QAFAEBAAAAAAAAAAAAAAAAAAAAAP/EABQRAQAAAAAAAAAAAAAAAAAAAAD/2gAMAwEAAhEDEQA/ALxpSlApSlApSlApSlApSlApUe2t2pWw6nMUkxkY5EfNI1GXlP8AVXIz7a1jtzB90PQVViVRmebgI0KAMyknmQCM92R5BKqVjgnWRQ6MrqwyGUggjvBHAislApSlApSlApSlApSo6+3FirXStcKvouBMSDhSSRgHHrnIK4XPHhQSKlY7eZZFV0IZWAZSORBGQR5VkoFKUoOFtdq0kCRJbhTcXEohiL53VJVmaRgOJCqpOO3gKrfT9vb6EWU19PCsDTvCVWLL3KKGHpChQSoDBVAUDJbJ4Yqa65mfVba3DFRHazzMQBkF92FCM9o3nNczWNmrOw6q6muUje3tUt7ZrgBlRkB++KgwZJDzwO35glezWu+mLKTDLA0UpjZJcb2d1HB9UkcQ4+euxVXdGPos8xltLl2CmQyLJKxluHfG9NJFkJGvD1cLnvI5VaNApSlApSlApSlApSlApSlApSlApSlArmbSaqbS2knWJ5ymPvcfwjkgdvYM5PgDXTry6BgQRkEYIPaKCqdV1mTVJ7uGGCWOeDTp4mhkwHEszxYAIOCN2MHOcHeFetW2LaOG1WSFrwRRCOOBSQr3Mu809xcv8WPI7T9IqT7HadH1srOCbq1Z7UykneeE7ssW+c+v6hTi2TkNWDX5GvtRTTwzC2ii6673Tjf3juxwMQcgHBZh2ig1OhqeZbWW1lWMrayGNJYmLI+fWYAnmVJwSOHZ2VYNYbS2SJFjjRURRhVUAADuAHAVmoFKUoFKUoFKUoK2271e8tri6kgmI6mzWWOBlzHIhZlmckEHrIzuHwBH51c+42QlKpPHDHcyiyhtrbe3Sm9IGM1zJ7N8nPbx7xUr22VVuLB5Apjlke0lDfGSeM4U+BdEHnX7c3kGiWSRBnnwTHBEWBkcsx3Il8FyBnsAoI70dXgS+Nn90XuWt7cI6NgRs4IGIAB+TVcMc5JbwOLPqJ7L7LtG8dzciJZkjKRQwKFigRiCVXHF2OACx4cOAFSygUpWK6fdRz3KT7hQVjYbSTy6ndXdrYTXMHVi2WRWRMtE7MxG+RlSW5+HlWzZ61f6pdy2/URWKWyqZOvQTOWfiu5xCDhnjx+fA63Q7Du6Ranjlw7nPaWdiTX7sU29f6u3b6RGvksSigz2mxCi7huppeseAN1QWKOMAsMFm3AC3DkDwGe2pZSlApSlApSlApSlApSlApSlApSlApXE2n2rtdOTfupVTIO6nN3x+ao4n28uIqrU/wCkAnWkGzbqc8CJBv47yuN3yzQXbX4xwK4WzG19pqEYkt5VOTgo2A6nuZefYeWQccKx9IOrG1sJ3T8Iy9XEBzMkh3Ex45OfKgr7YbS9VuYpr63v44zdSuxjli3h6pKKwbs9VQAAOQFdroNgkFtdyTnfme9kDy8y+6qLnPMje3sedSvTLNNN01U+Lb25LHxVSzN5nJ865PQ9blNJti3FpN+Qk9u+7Nn56CaUpSgUpSgUrQ1jWYLSPrLmVIU73OMnuA5sfAVSO1vTpM0qjT0CRKeLTLkyfs59RfPPHsoL9pVAab0+3Ak/nFrC0XdEWVh5sWDezAq2thNsodVgMsQKMrFXjYgsvcTjsI5H2jsoI9tLoceo62lvdGR7eOxEyxB2Vet65k3zukcd3h5V5i2YtbXXLTqY8E20zHeZmwwKAMN4nDYZhnxrt2Hr63dMOUVnDEf1mklk+gj3itWX1tokHZHpxPy5seXwfnoJvSlKBXM2nl3LO6b82CQ8fBGrp1wNv5dzTb1ueLeT6poMHRpDuaVYjvgRvlDe+2ub0eDF3rCkcfTd7yZAR/nxrtbBD/qyw/ssP92tQXVrme2vtaS1ljimkt4bhGlOEVV9SV+0bwGMZGM0FgantTZ20qwz3MMUjDIV3A4csknguezOM4Nc1ukXTROsAu42kY7o3SSuTyBceqPfVEbIdGV7q4NzJIIkcluslJZ3JPFgvMjOeJI5cM1w9s9iLnS5QlwBuNnq5VyUfHHA7Q3gfo40H17SvlXYXpHu7KaJXuHa13x1iP64CkjeK59ZcDjgHyr6i0++jnjWWF1kjYZVkOQfMUGxSlKBSlKBSlKBSlKBUJ6Udu10m3G6A1zLkRKeQxzdv6o4cO0keOJtXyp0zaybrVZ+OVhPUr4bnwv+ItQRXWb6eeUy3TSPK4Db0mckHiMZ5Lx4AcO6tvQdlby+OLa3klH5wGF83bCj319Ljo+0+5aC5lg33EUYUMzbuFUBcrnBwMcOXCpVZ3MTbyRMh6o7rKhHqHAIUgfBOCOFB84a30X3mlWqX4mXronVmSME9WM+q4b42DjIxjj21O9ldqTtBdWgaMxpZjr5wcYef4MW5xzug5bj28OwE2VcwPO08M0aG1eMKG3ssxYEOGXGABwwc18obNazJpV+sqNnqpCj45OmcOvmBw8cHsoPpDpdvuq0u4UfDm3YVHeZCFIHlk+VSXQ7EW9vBCvKKJEH7KgfZUH2xnW+1HSrRPWjB9Nk/VQfe89+Tn3+NWLQKUpQKUpQfMnTbdTXOsvbjLCPq44UHe6Ixx4szc/Z3VcmxnRlZWMKB4Y558ZeWRQ2WPPdByFUchXG1aGC72ltBGUd7aB3m3ewjIQMe8FwcdlWLJDKZkcSgRBWDRbgO8xI3W385XdwRjHHPhQRPavotsL5SeqEEuPVkhAXj2byj1W8xnxFUXZ+n6DqRt4pNyRmVOIzHKjHCMVPMcfaOIzzr6git5BM7mXMTIoWLcA3WBbebe5tvZUYPLd8aqzp1mjtZ9NvDGsrxSN6hON4LhlyR2K3HHie80Ev6PyZH1C4b8peuikcikKrECPAlWNa+i+vruoP/qraCMftbzn5xXU6OoNzTbQ8MyRCVsdrS/fW+dq5XR2etudVucfDvDEDnmsKhBjwySfOgnFKUoFcfbGMtYXgHM28v1GrsV4niDqyniGBBHgeBoOB0dyhtLsSDn+bRDzVAp+cVCtsNn4tR2gt4jvbsVqHucHgyCQlIz7SePgR3cO/0PS408wE5a1nlgbhj4LEj5mFcnS7KW7m2g6puruHYQRsSfVCx4XjzUHPMcs5oJdoD2k8k1zaLvOv83ZxvBW6riFTPqlQWxvKMcPCsracNQtFTULZAWGXhLBwh443XGOOO0d9edhrOSCwt4pYVgkjjCMisGGV4b2Rz3sb37Vd2g+YOmjYuDTLiI2xIimUkRkk7hXAOCeJU5zx8ann/R9tLrdnnYLHZy46uMZxvqcFkBJwOYJzxI8Kx9KWw4EZvbq5e5n6+NVTAVOraTAiVRxGAeecnB76uO3gWNVRFCqoAVVGAAOQA7KDJSlKBSlKBSlKBSlKDzI4UEnkBk+VfFeuXnX3M83+sld/lMW+2vtC7QtG6jmVIHmK+K4bF3l6kAdYW3cMyqM8sFmIA8zQfVHRJtAL3TIGyOsiHUyDuKcAfNd0+dSK5tupSaS1hjM7+sQTuCRwABvsATyGM4r5O2N2vudKnMkBGDgSRtxVwM8D3EZOCOXsyDccnSvbX9uqpePpV1vA5aLrU4c1J3cFT3nd7PZQTTSNUu1Yzal1FpHIUihtw4c75OMtIMAluQUcKoCbYy41DVbmO2RjF6VIrTEHcT1iWy3LIB+Dz5VK9V2pghK3V1qI1W5iybaCOLchjc/lJMABiOGO3h28xbPR/opsbCNJG3pWzLM3fI/rN7s4z4UEV6MNOxf3zbxdbVIrGJiADuxKN7l3lQas+oF0MANYyT8c3N1NMc+Lbo+ZRU9oFKUoFeJlJUgHdJBAI7D3+Ve6UFDdF+gT6XrrQ3Y9aWCTq3zkSesrbwPPkpJB4irZ2kaSYiCzvUtrtMS7pVX3k4jDoeO6e8d1Q7pkulWSzNqWfU4XMkEcaliYyPvm+B8UgDnxODjtrbszYbRRRyktBexDB6tyk8LcQwB5suc4JGPZxFB1LOWTTm63U78zPcOkMUaRbqKzHgEVcsx72PZUZ6ZbD0680uxUEs8jO+Pix+qGY+Qb5NSTTtirSxc3lzPNPJEpImu5d4RjHEqOCr7cZrl7AA6jf3OrMpEO76PaBhxManLSceIyfrMKCd3ki21u7ABUhiJAHIKi5A8gKjvRPa9XpdsTxaUNMx7zIxf6CB5V+9K92Y9Kugud6RREoHaZGCY8wTUj0izEEEMQ5Rxqg/ZUD7KDbpSlApSlBAtGb0PW7q3PCO9jW5i7usX1JFHifheXsqNbbWKQajNHcvJb298YpYbpCcRXcWVXexwxg5OeHI8MbyyLpQh/nOjyLwkGoRoCOe434QewhRmphr2jxXkEkE6B0dSMHsPYw7iOYIoI/s5p2rRyp6Te289uoOSsWJJAR6pJHBccDkZ8+dSTV7yOCCWWV+rjRCWbOCBjmPHu8cVSuw+nXEStbRaw9ldQsyyW08asvA4DQ9YcbhGDwz7jW5peiTanqhhvL/7o2lqgeTcURxmUkhYsJ6rYHrEjuI76DL0RQLqoFxd3ct09rIeqt5CMR5+BK/8ArG54J4DBq5ahO1Ww++63enMLS+iXCMowkij8nIvLHZnHdzwMdHYbaoX8Tb6dTdQtuXEJ5o/Hj+q2Mg+0dlBJaUpQKUpQKUpQKUpQKq3aXoXsp5pLnrpYFZmklUbpXjlmKkj1OOT2juAq0qhvSdMzww2UZIkvZlhOOYi+FM3sCDH7VBB+i3oztZWa+kRpLdmb0WKYAkoDgSyjABzj1VxjHHjwqY7YbBRy9RPZRW8dzbNvIrIBHIO1JAo9x7D7akmpapb6fFEJCIoy6QxgA4yeCrw5Dhz7MV1aCrNR0y+1HdtJdLhsoXkRridZY33lRg5VAoByxUDPGrE16Yx2tw681hcjyUkVv1w9uZd3Trw88W8n1CKDmdEcO5pFmMYzGW+UzH7al9R3o6QDS7ED9GjPvUE/TUioFKUoFRzbbaFrSNI4FEl5cN1dvGe1vjO39RB6xPsHbUjqD7GILy8vNQf1gshtrbPJI4+EjL+u+ePhQdjZLZZLFWZmM11Kd6e4f4Ujf4UHIKOAAFVz0pbDBb5dQWKaSBh/OFtTiVGAwJk4HPYT+rx55qx11xzqZswi9WtsJmfJ3gxfdAxyxgH3V36D5t1vT7O7jSCxvNRvrp5F3Ypd/cjGcMZN5QBgZ4g8PZX0XYWqxRpGihVRQoVRgAAYAHhWRIlBJAAJ5kDn7e+vdBBeksGWbS7YcpL5XYd6RAuwPh2+VTqoNeHr9oIExlbWzeQnueVwgHt3RnzNTmgUpSgUpSgg/SJHvXWkDP8ATgfkoxP0VOKh22ozfaRn9Jf+5epjQcnXdmbS+AF1bxy45Fh6w9jDDDyNbWlaVDaxiO3iSJBx3UAAz3nvPia3KUCq66QLRtPuE1i2Uncwl7Gv5WI4UP8ArJw49wHHANaW2eoSaRq0V8zM1ndqsM4JyEZfgso7OHreUnfVmTRJNGVYB43XBHMMrD5wQaD9tbhZUWSNgyOAysORB4gistV90YytaS3elSkt6KweBm5tBJ6w9u6Tgnlxx2VYNApSlApSlApSlAqE26+k67Kx4rZWqqo7pJyWZvbuKBU2qFbGHOpawe3roRnwEQ4eziffQczpmQv9y4wMhr+PIHhn7CasioB0lyAXejBsbpvcknvAwPp+ap/QK4O3yE6begcT6PJ9U13q5W1cZayu1HM28gHyGoNTo9/Flj/ZYvqLUgqLdF0u/pNkeP4EDj/Vyv2VKaBSvMjhQSxAA5knAFa41GE8pY/lr++gy3LEIxHMKce3FRHodVRo9pu9quSc5yxkfeye/OaloukPJ1P7QqHdErqlrPagg+i3U0YA/NLl1PDnkN/nFB7z1ev+E1h88cv/AM/mqaVW3SBrkdhq2mTzhlh6ueN5MZA3t3HLuOCfA+FSpdttOIz6faec8Y+YnhQd+lciz2pspm3Yry2kY8lSaMn3A5rbu9UhiR5HkQKilmJYcABk0ET2Gbr9Q1a55gTrbL/sV9YfKb6KnFQTofkQ6f128u9cTzTP6wzlnI4+OFFTZbhDyZT5igy0pmtXU9SitozLPIkUYxlnIAGeA4mg2qVGoekDTH5X1v8AtSBfrYrY/wBM9O/T7P8A3iL+Kg423z4vNHOcfzsj3xsMeecVNqqXpa2rsythLBdwyvDexyEQyLIQgBLEhG5ch45xXei6X9JY49JI9sUgHzrQTylQr+VfSv0ofIf91bMfSVpbDPpsQ9uQfcRQcnps09J7OAScIxdw77A4KqxKMR2Zw3bXrozvntpJ9JuWJktTmBm/KW7H1SO/dyAccsgdlcPpU240+80u5hguY3lzHur6wJIkQndyOPAGtDUdtrW5v9GubaTeuM9VOgBHqyAKQxPA4YnHPnmglW2i+i6tpl4uAsrNaTHvD8Yh8rJ8hVg1X/TPcpFaWzuQu7ewsD3bpJJHsAqXaLr9teBjbTRzBDhtw5wTyz7fsoOlSlKBSlKDFdTiNHdiAqqWJPIADJJ8KrbZrXtev7ZbmKPTURydxZRPvFc4z6rEY/dXT6Vbt5I7fToTiW+l6sn82FeMre7h7CamlhaJDGkUYCpGoRQOwKMAfNQQZ59oxyj0o+wzfa1cjRtK2ht5rmVV05jcyB3DmTCkDdG7u4OMADiTy9tWvWK7uFiR5HOFRSzHuAGTQVfr+ymt6gIevnsIuplEqdUsmQ653Sd4HI48q7Q0DWmB3tUhXu3bUH6SMVw9ndP1jUIBfLqZtuuLPHAYVZVTeIQZzyIGeR4EV212N1GTPX6xNx7IIkjx58TQeDsrrB4fdkDxFqn8VYpdhtSkRkm1qVgwIISBFyCMEHBzWd+jmRjltW1M/qzbv1RxrlbU7J3dlZzXEGq3zvAnWBZXDAheJB4ZPDNBvab0az28Kww6teRxryVQox2nHaBnszWT+TiZyOu1fUXQfFWXcz7SM/RU10i8E8EMoORJGrgjt3lB+2tugpOxeQ6BrMTySTdRcyxo0rbzbidVjifM+dSbQOi7S5LS3Z7bLPCjM2++SWUEnIPeeyo5oa7+ja+RwBurkjyVGq0djPxfZf2aH+7WgjR6H9K+LA6HvWaXPzsRXOttEi2fvYHg3hZXf3mcu2dyUZMLknsYll48sn2VZ1c7aHRYr23kt5hlJFwe8HmGHiDgj2UHE6S9kBqtm0QIWVDvxMeQYDGG8CCR7j2VV+yGw+izxgXM0sN0hKTQTTxoVdeDbo3QSueIINSHTOlNdPEtlqG/LdWzdWrxLnrx8U8fgvjGc8/bwrHBsVdy3Umo3VnYydePXtJGx1QAGH390qX4etw7T5B0YOirRAOe/nlm4PzbpFbK9Feif6sH/wDok/jrn7NWGm3d5JbegWDhYRL1ts3WIp3t3q3O6oD9oA7Aaks/RfpTnJs4x+qWH0Gg5tr0S6SQerRyM8d2d8Dw4N9PGvZ6HtMxhY5U459WaT7SRWPY3SItO1e8tbdSkMltFOqbxIBDMjFckn/I8KsOgp/bno2gsrK4ura5vEkiXfUGbK8COB4A+ea73Schn2flZvWfqYZM+IaNmPuzXU6Wo97SL0cvvYPuZT9lNXg67Q3X86x4cM/ksjhQZ7XY3TpYo2Nja+sinhCgPFR2gZrG3RvpZ/oUPkCPoNdDYi5Mun2bnm1vGT8kV26CJ/ya6X+hRfP++vxujfSgCTZwgDmTn99S2o70i/iu+/s0n1TQRy52K0CM5kW1Tt9afA+d+VfgsNm1GM6b5yxk+8tmt7YnYux9Bs3ezgMjW0RdniUsWKKWJLDOc5qSx7PWi/BtbceyFB9lBA57jZlPi2LHHAJHvZ8lB41wtd1Wynu9JtrK0eFFuhIHNuYgQMZEeQC3HBbh8Vas7WtSjszGkds0ssu9uRxCNchACSzOVUAZHbnjwB41E7zYa71SWO6v7h7R4zm3gtypMAOMlpPjOcDJHDhQbm3dst5qOmWTqJIgZbiZWGRuou6mR2gsxGD4VpS2qaRrULRIkVpfp1TKihVWdPgcBwXeyBjtLNXrY7QmtdZuVe4kum9EjJlm4uN52AVT2L6ucV3elDRTd6dME/CxDroiOYeP1uHiQCPOgllK4+x+si9sre47ZIwWHc3Jh5MDXYoFKVEulDaA2VhIY/w8xEMIHMu/DI9gyfIUHF2Of7o6teX/ADhth6Jb9xI4yOP88nqx64exWgiwsoLYYyiDfI7XPFz7ya7lAqHdLt8YdJut3O9IoiGO3rGCkeYJqY1X/So3WS6Xag/hb1GbH5sfE58OIPlQTPRLEW9vDCOUcap8lQK3aUoFc3aWPes7le+CQcfFDXSrzImQQeRGKCO9G0u/pVif/LoPkqF+ypJUK6JMpYGAnJtriaDjzwrkjPkRU1oKb2dXGz+rkc2lui2e3gAT7hVidH34ssf7NH9QVXWzcv8A1BrAPDcmulPid1T/AIsVYvR9+LLH+zR/UFBIKUpQUltFYgwa/KFVpBewbpIGRuvETgnlwYj399Wbe7XWqG4RpN0wPHFIWU7qvMPvYJHxePE8h21FNL0sT32vWUhKCbqZFYDiN9D6w791seYrZtejENG4uruWaSeVZLohVVZwjBkQoc7gGBxXB5jlyDm7E38kcpS1s+rzdmK9iiwYFIXjcQvzThu/e8YI5YPE2pWho2i29mhS2iSFGYsVQYBY8M/MPdW/QQiL/wCo5P8A9Yv9+am9QacGPaONviy6cyD9ZJt4/MRU5oI30kxhtKvgeP8AN3PuUkfRWDQ339FiOc71kOJ/9KtvpB/Fl/8A2WX6jVzNjmzoUGf0PHuQig99EVx1mj2R54jK/Jdl+yphUH6E/wAS2f8Atf76SpxQKivSk+NJvT/4JHvIH21KqhnTDPuaRdf1gqfKdR9tBJNBjC21uo5CFAPJQK36xWq4RB3KPorLQRTb+9tRHFb3fUbkzEnr/ghIxvyMOIO8BgDBzlh41ydmOkATLaZiAW7uZYrdVyN2GIfDbOcnIAIGOfhxmmoaTBcFDPFHKY23k31B3T3rnkf3VTur7Byxa1bpa3skPWLPOjMgcQkk76xrkKQ294edBLdmteS9vra9hVhFdW0sLBsbyvBIGUNgkcVZiMVYLDPA1Ftm+j6ysJhNbowcR7gy5KjgoZwp4Bm3Rk+FSqgrvoob0aTUNNP9GuC0Y/8ACl9Zf3/tVYlVttGfQdfsrnlFeRG2c9m/kFM+07g8jVk0Cq3uj90teRBxt9NXffuM743R+zgHwKtUq252hGnWM9zjeKLhB3uxCrnwyRnwqtOi/brS7Gz+/wByfSppGluCYpSS5JxxVSCMY5HGSe+gumlQVel7SD/SvfDN/BWSPpZ0kkAXY498coHvKYFBNqqrbmW9XW7SaGxlu47eBigU7ql33lYmTBAwN31T3Zrunpb0j9L/AOVL/BT+VzSP0v8A5Uv8FBhGoa9OPUtLO04/lpTIceyPh9FfvoWvjJFzYN3KYnA94417PS/pH6Uf/Zm/gr8/lg0j9KP/ALM38FBiI2j/APxf/O/dRX2iXiV01/ANKD7yKSdMOnA4X0h/1YG+3FfjdK8B/B2WoSEdgtz5dtB0+jbRLm0huPTOr66e6knIjOVG+FH+E+WKl1V8OkmU/B0jUvOHH01+HbjUmwYtEnKkflJlQ+4qaCL7PAfcjaCPmFuLkjP6ox9WrK6PvxZY/wBmj+oKqjZ+aZ9G124aMI008pK/m5x1gH6u8R5VJtitU1eOwtI49NidBEu7I10q7yYypKYJU4x2+6gtGlQoajrbnhZWUfjJcM3n6i1+JDrrn1pNOiHcqSv9JWg/dq9nLw3sV7p0kKSiIxSrOG3XTOV+DxyDnu7PEVr7m0P52mfJmrZ+5etH+n2g9lsftetaTTNdJx6dZgfnCA59xyKDNHaa6w9a40+M4+LDI2Pe1YjsxrD/AA9ZCDtEdnF8zE5FePuNrf8A3pb/AO7LXg6Rrytw1G1cf1oAPoH20HT0LYQQ3K3dxdXF3cIhRWlICqDnO6qjhzPAk1L6r2Wz2gGN2609vBo2H0A1gkv9oIgd8aZJjtDsv1iKCX7axhtPvFPI28gPyDXA2FmzoELHhi1cfJDD7KjO1O2WsQWkzT2NsIihVpY5gwUP6obAYk8/nFdLYS1l/wBGAij741vOUB7d55SvvBz50HU6E0I0W0znj1h49xmkx+/zqc1TPRpd619zbf0WOzeABhGZWYNgOwOQvDgcipQ3+kLYx9zI/AmUn6MUE+rjbXbOR6lbPbTM6oxU5jIBypBHMEdnaKjkVhrzfDu7GPh8SFm+tisT7N643PV40HbuWsf2jNBsr0X2pULLNeTYAH3y5k448AQB5V5Xoj0sHKwSKe0ieXJ9vrVgGxWot+E1ufJ57kKL7sNwrVn2Mx/2nXbvx+/InHs55xQdU9GluBiK5voe7cupOHkcimk9H6wXsV497dXDxIyqJ2VhhgRzAGBxPnioxLshpo4y65csM4wb2PzBwM1qPs1s3+UvRIRwy10T9FBb76hEDgyxg9xdf31rvr1qOdzAPbKn76qn7gbLKMmaM4/8xIT7gaSx7JpxPVn2G4b5gTQdzpevbW509zHdQGeBlni3ZEJyhwQADxyCeHfiptsrrAvbOC4X8pGrEdzY9ZfJsjyqj9pp9AltpU0+0le5ZcRGNJuDZGD6x5eGDV17F6StpY20KrubsS7wPPfIy5PiWJJoPG3GhHULGe1VgrSKN0tyDKwZc+GVFQ6zt9XtUCNpunXG6oXficITgAcd4cfcKs6lBWzazqHJ9ARvFZ4SM+a0+7epEkLoCDuLzxfQFqyaUFcQ6nqS/wD2KDOc+rcRj/AeNZXu9TfBOi2vgHuIyR/w1YVKCAC+1b/ui0/3lP4a8G61bs0iz/3hP3VYVKCApqOuc/ufZD/bmvz0/aBs4tdPTu3pHP0Gp/SggLJtC+PW0uMdv4Yn6MZr02la62Qb6zjHekBJ/wCKp5SghWyOwzWthdWlxP1xunlZ3Vd3HWoEbA7+BPnXM0zZbWraJLeHULbqYxuozQEuFHIY4jhy58qsilBXq7Haq/4XWpB/6UCL9GKyjo+uSMNrGoHvwwH76ntKCBnoxRjmXUNTk9txgfMo7q/X6KLFjlmuie83D/vqd0oK9HQzpYxiOUEdomfNen6IrEnIkux4Cdvt41YFKCvU6H7H40l2wxghpzj5gKyr0PaSB/2dj7ZZP31PaUFfP0M6UTnqZB4CV8fTU5sLJIIkiiULGihVUcgBwArYpQVrYdFs1snV22q3kMQJKouMDJz2ED5hWcdH17n8dXuPZx9+9Vh0oK+/kwLZ6zVNTYnnicD/AAmvf8lNvjjdag3DiTcnj7eFT6lBAh0R6fjDekOMYIad+PtwRWzbdFWlIMeiK3izuT9appSgiF3sPpFuhlltbaONBlmkA3QOXHeOPfXCvJdJSN3h0pJ4kBZpvRY0iA7+sn3Q37O92VZUsYYEMAwPMEZHurQ13RIL2LqbhN+LeViuSMlTkZwRkeFBAtP13QhbpNJbWsDOAWiWBHdMnC7/AFSnBIIODx9auztPeRQSLb2tva+kFDK8kqAR28Q5yy4GfALwzg8RitjaHZIulqtl6PCkEvWdS8ZMTkAhSyoVJKk7w/rYJ5VG9V0S6ikvTeQPfRX0aLI9iN14jGCAqpI+dzkfhHjnI44oPzTtrryMGVVjuLZAHkKWc8BMOQGkgZyUl3Qd7d4EgHFWba3CyokkbBkdQysORUjII8CDmqv03Sr24EkcQvollTqpbjUGUMkXLct4Yju7+PyjY5n2VZ1haLDFHFGMJGioo7lUAAe4UGe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219200"/>
            <a:ext cx="41148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REhQUEhQVFBQXFx4aGBcWGBwgHhscHh4cHBwaGB4cIyggGh4lIhwdIjEhJSktLi4uGh8zODMtOCguLisBCgoKBQUFDgUFDisZExkrKysrKysrKysrKysrKysrKysrKysrKysrKysrKysrKysrKysrKysrKysrKysrKysrK//AABEIALEBHQMBIgACEQEDEQH/xAAcAAEAAgMBAQEAAAAAAAAAAAAABgcDBAUCCAH/xABWEAACAQMBBAYEBwsIBgkFAAABAgMABBEFBhIhMQcTQVFhgRQicZEyQpKhsbLBFSMzNUNSVHKC0dIXJERidLPC8BZTg5SiowglNFVjZHOT4jZFZXWE/8QAFAEBAAAAAAAAAAAAAAAAAAAAAP/EABQRAQAAAAAAAAAAAAAAAAAAAAD/2gAMAwEAAhEDEQA/ALxpSlApSlApSlApSlApSlApUe2t2pWw6nMUkxkY5EfNI1GXlP8AVXIz7a1jtzB90PQVViVRmebgI0KAMyknmQCM92R5BKqVjgnWRQ6MrqwyGUggjvBHAislApSlApSlApSlApSo6+3FirXStcKvouBMSDhSSRgHHrnIK4XPHhQSKlY7eZZFV0IZWAZSORBGQR5VkoFKUoOFtdq0kCRJbhTcXEohiL53VJVmaRgOJCqpOO3gKrfT9vb6EWU19PCsDTvCVWLL3KKGHpChQSoDBVAUDJbJ4Yqa65mfVba3DFRHazzMQBkF92FCM9o3nNczWNmrOw6q6muUje3tUt7ZrgBlRkB++KgwZJDzwO35glezWu+mLKTDLA0UpjZJcb2d1HB9UkcQ4+euxVXdGPos8xltLl2CmQyLJKxluHfG9NJFkJGvD1cLnvI5VaNApSlApSlApSlApSlApSlApSlApSlArmbSaqbS2knWJ5ymPvcfwjkgdvYM5PgDXTry6BgQRkEYIPaKCqdV1mTVJ7uGGCWOeDTp4mhkwHEszxYAIOCN2MHOcHeFetW2LaOG1WSFrwRRCOOBSQr3Mu809xcv8WPI7T9IqT7HadH1srOCbq1Z7UykneeE7ssW+c+v6hTi2TkNWDX5GvtRTTwzC2ii6673Tjf3juxwMQcgHBZh2ig1OhqeZbWW1lWMrayGNJYmLI+fWYAnmVJwSOHZ2VYNYbS2SJFjjRURRhVUAADuAHAVmoFKUoFKUoFKUoK2271e8tri6kgmI6mzWWOBlzHIhZlmckEHrIzuHwBH51c+42QlKpPHDHcyiyhtrbe3Sm9IGM1zJ7N8nPbx7xUr22VVuLB5Apjlke0lDfGSeM4U+BdEHnX7c3kGiWSRBnnwTHBEWBkcsx3Il8FyBnsAoI70dXgS+Nn90XuWt7cI6NgRs4IGIAB+TVcMc5JbwOLPqJ7L7LtG8dzciJZkjKRQwKFigRiCVXHF2OACx4cOAFSygUpWK6fdRz3KT7hQVjYbSTy6ndXdrYTXMHVi2WRWRMtE7MxG+RlSW5+HlWzZ61f6pdy2/URWKWyqZOvQTOWfiu5xCDhnjx+fA63Q7Du6Ranjlw7nPaWdiTX7sU29f6u3b6RGvksSigz2mxCi7huppeseAN1QWKOMAsMFm3AC3DkDwGe2pZSlApSlApSlApSlApSlApSlApSlApXE2n2rtdOTfupVTIO6nN3x+ao4n28uIqrU/wCkAnWkGzbqc8CJBv47yuN3yzQXbX4xwK4WzG19pqEYkt5VOTgo2A6nuZefYeWQccKx9IOrG1sJ3T8Iy9XEBzMkh3Ex45OfKgr7YbS9VuYpr63v44zdSuxjli3h6pKKwbs9VQAAOQFdroNgkFtdyTnfme9kDy8y+6qLnPMje3sedSvTLNNN01U+Lb25LHxVSzN5nJ865PQ9blNJti3FpN+Qk9u+7Nn56CaUpSgUpSgUrQ1jWYLSPrLmVIU73OMnuA5sfAVSO1vTpM0qjT0CRKeLTLkyfs59RfPPHsoL9pVAab0+3Ak/nFrC0XdEWVh5sWDezAq2thNsodVgMsQKMrFXjYgsvcTjsI5H2jsoI9tLoceo62lvdGR7eOxEyxB2Vet65k3zukcd3h5V5i2YtbXXLTqY8E20zHeZmwwKAMN4nDYZhnxrt2Hr63dMOUVnDEf1mklk+gj3itWX1tokHZHpxPy5seXwfnoJvSlKBXM2nl3LO6b82CQ8fBGrp1wNv5dzTb1ueLeT6poMHRpDuaVYjvgRvlDe+2ub0eDF3rCkcfTd7yZAR/nxrtbBD/qyw/ssP92tQXVrme2vtaS1ljimkt4bhGlOEVV9SV+0bwGMZGM0FgantTZ20qwz3MMUjDIV3A4csknguezOM4Nc1ukXTROsAu42kY7o3SSuTyBceqPfVEbIdGV7q4NzJIIkcluslJZ3JPFgvMjOeJI5cM1w9s9iLnS5QlwBuNnq5VyUfHHA7Q3gfo40H17SvlXYXpHu7KaJXuHa13x1iP64CkjeK59ZcDjgHyr6i0++jnjWWF1kjYZVkOQfMUGxSlKBSlKBSlKBSlKBUJ6Udu10m3G6A1zLkRKeQxzdv6o4cO0keOJtXyp0zaybrVZ+OVhPUr4bnwv+ItQRXWb6eeUy3TSPK4Db0mckHiMZ5Lx4AcO6tvQdlby+OLa3klH5wGF83bCj319Ljo+0+5aC5lg33EUYUMzbuFUBcrnBwMcOXCpVZ3MTbyRMh6o7rKhHqHAIUgfBOCOFB84a30X3mlWqX4mXronVmSME9WM+q4b42DjIxjj21O9ldqTtBdWgaMxpZjr5wcYef4MW5xzug5bj28OwE2VcwPO08M0aG1eMKG3ssxYEOGXGABwwc18obNazJpV+sqNnqpCj45OmcOvmBw8cHsoPpDpdvuq0u4UfDm3YVHeZCFIHlk+VSXQ7EW9vBCvKKJEH7KgfZUH2xnW+1HSrRPWjB9Nk/VQfe89+Tn3+NWLQKUpQKUpQfMnTbdTXOsvbjLCPq44UHe6Ixx4szc/Z3VcmxnRlZWMKB4Y558ZeWRQ2WPPdByFUchXG1aGC72ltBGUd7aB3m3ewjIQMe8FwcdlWLJDKZkcSgRBWDRbgO8xI3W385XdwRjHHPhQRPavotsL5SeqEEuPVkhAXj2byj1W8xnxFUXZ+n6DqRt4pNyRmVOIzHKjHCMVPMcfaOIzzr6git5BM7mXMTIoWLcA3WBbebe5tvZUYPLd8aqzp1mjtZ9NvDGsrxSN6hON4LhlyR2K3HHie80Ev6PyZH1C4b8peuikcikKrECPAlWNa+i+vruoP/qraCMftbzn5xXU6OoNzTbQ8MyRCVsdrS/fW+dq5XR2etudVucfDvDEDnmsKhBjwySfOgnFKUoFcfbGMtYXgHM28v1GrsV4niDqyniGBBHgeBoOB0dyhtLsSDn+bRDzVAp+cVCtsNn4tR2gt4jvbsVqHucHgyCQlIz7SePgR3cO/0PS408wE5a1nlgbhj4LEj5mFcnS7KW7m2g6puruHYQRsSfVCx4XjzUHPMcs5oJdoD2k8k1zaLvOv83ZxvBW6riFTPqlQWxvKMcPCsracNQtFTULZAWGXhLBwh443XGOOO0d9edhrOSCwt4pYVgkjjCMisGGV4b2Rz3sb37Vd2g+YOmjYuDTLiI2xIimUkRkk7hXAOCeJU5zx8ann/R9tLrdnnYLHZy46uMZxvqcFkBJwOYJzxI8Kx9KWw4EZvbq5e5n6+NVTAVOraTAiVRxGAeecnB76uO3gWNVRFCqoAVVGAAOQA7KDJSlKBSlKBSlKBSlKDzI4UEnkBk+VfFeuXnX3M83+sld/lMW+2vtC7QtG6jmVIHmK+K4bF3l6kAdYW3cMyqM8sFmIA8zQfVHRJtAL3TIGyOsiHUyDuKcAfNd0+dSK5tupSaS1hjM7+sQTuCRwABvsATyGM4r5O2N2vudKnMkBGDgSRtxVwM8D3EZOCOXsyDccnSvbX9uqpePpV1vA5aLrU4c1J3cFT3nd7PZQTTSNUu1Yzal1FpHIUihtw4c75OMtIMAluQUcKoCbYy41DVbmO2RjF6VIrTEHcT1iWy3LIB+Dz5VK9V2pghK3V1qI1W5iybaCOLchjc/lJMABiOGO3h28xbPR/opsbCNJG3pWzLM3fI/rN7s4z4UEV6MNOxf3zbxdbVIrGJiADuxKN7l3lQas+oF0MANYyT8c3N1NMc+Lbo+ZRU9oFKUoFeJlJUgHdJBAI7D3+Ve6UFDdF+gT6XrrQ3Y9aWCTq3zkSesrbwPPkpJB4irZ2kaSYiCzvUtrtMS7pVX3k4jDoeO6e8d1Q7pkulWSzNqWfU4XMkEcaliYyPvm+B8UgDnxODjtrbszYbRRRyktBexDB6tyk8LcQwB5suc4JGPZxFB1LOWTTm63U78zPcOkMUaRbqKzHgEVcsx72PZUZ6ZbD0680uxUEs8jO+Pix+qGY+Qb5NSTTtirSxc3lzPNPJEpImu5d4RjHEqOCr7cZrl7AA6jf3OrMpEO76PaBhxManLSceIyfrMKCd3ki21u7ABUhiJAHIKi5A8gKjvRPa9XpdsTxaUNMx7zIxf6CB5V+9K92Y9Kugud6RREoHaZGCY8wTUj0izEEEMQ5Rxqg/ZUD7KDbpSlApSlBAtGb0PW7q3PCO9jW5i7usX1JFHifheXsqNbbWKQajNHcvJb298YpYbpCcRXcWVXexwxg5OeHI8MbyyLpQh/nOjyLwkGoRoCOe434QewhRmphr2jxXkEkE6B0dSMHsPYw7iOYIoI/s5p2rRyp6Te289uoOSsWJJAR6pJHBccDkZ8+dSTV7yOCCWWV+rjRCWbOCBjmPHu8cVSuw+nXEStbRaw9ldQsyyW08asvA4DQ9YcbhGDwz7jW5peiTanqhhvL/7o2lqgeTcURxmUkhYsJ6rYHrEjuI76DL0RQLqoFxd3ct09rIeqt5CMR5+BK/8ArG54J4DBq5ahO1Ww++63enMLS+iXCMowkij8nIvLHZnHdzwMdHYbaoX8Tb6dTdQtuXEJ5o/Hj+q2Mg+0dlBJaUpQKUpQKUpQKUpQKq3aXoXsp5pLnrpYFZmklUbpXjlmKkj1OOT2juAq0qhvSdMzww2UZIkvZlhOOYi+FM3sCDH7VBB+i3oztZWa+kRpLdmb0WKYAkoDgSyjABzj1VxjHHjwqY7YbBRy9RPZRW8dzbNvIrIBHIO1JAo9x7D7akmpapb6fFEJCIoy6QxgA4yeCrw5Dhz7MV1aCrNR0y+1HdtJdLhsoXkRridZY33lRg5VAoByxUDPGrE16Yx2tw681hcjyUkVv1w9uZd3Trw88W8n1CKDmdEcO5pFmMYzGW+UzH7al9R3o6QDS7ED9GjPvUE/TUioFKUoFRzbbaFrSNI4FEl5cN1dvGe1vjO39RB6xPsHbUjqD7GILy8vNQf1gshtrbPJI4+EjL+u+ePhQdjZLZZLFWZmM11Kd6e4f4Ujf4UHIKOAAFVz0pbDBb5dQWKaSBh/OFtTiVGAwJk4HPYT+rx55qx11xzqZswi9WtsJmfJ3gxfdAxyxgH3V36D5t1vT7O7jSCxvNRvrp5F3Ypd/cjGcMZN5QBgZ4g8PZX0XYWqxRpGihVRQoVRgAAYAHhWRIlBJAAJ5kDn7e+vdBBeksGWbS7YcpL5XYd6RAuwPh2+VTqoNeHr9oIExlbWzeQnueVwgHt3RnzNTmgUpSgUpSgg/SJHvXWkDP8ATgfkoxP0VOKh22ozfaRn9Jf+5epjQcnXdmbS+AF1bxy45Fh6w9jDDDyNbWlaVDaxiO3iSJBx3UAAz3nvPia3KUCq66QLRtPuE1i2Uncwl7Gv5WI4UP8ArJw49wHHANaW2eoSaRq0V8zM1ndqsM4JyEZfgso7OHreUnfVmTRJNGVYB43XBHMMrD5wQaD9tbhZUWSNgyOAysORB4gistV90YytaS3elSkt6KweBm5tBJ6w9u6Tgnlxx2VYNApSlApSlApSlAqE26+k67Kx4rZWqqo7pJyWZvbuKBU2qFbGHOpawe3roRnwEQ4eziffQczpmQv9y4wMhr+PIHhn7CasioB0lyAXejBsbpvcknvAwPp+ap/QK4O3yE6begcT6PJ9U13q5W1cZayu1HM28gHyGoNTo9/Flj/ZYvqLUgqLdF0u/pNkeP4EDj/Vyv2VKaBSvMjhQSxAA5knAFa41GE8pY/lr++gy3LEIxHMKce3FRHodVRo9pu9quSc5yxkfeye/OaloukPJ1P7QqHdErqlrPagg+i3U0YA/NLl1PDnkN/nFB7z1ev+E1h88cv/AM/mqaVW3SBrkdhq2mTzhlh6ueN5MZA3t3HLuOCfA+FSpdttOIz6faec8Y+YnhQd+lciz2pspm3Yry2kY8lSaMn3A5rbu9UhiR5HkQKilmJYcABk0ET2Gbr9Q1a55gTrbL/sV9YfKb6KnFQTofkQ6f128u9cTzTP6wzlnI4+OFFTZbhDyZT5igy0pmtXU9SitozLPIkUYxlnIAGeA4mg2qVGoekDTH5X1v8AtSBfrYrY/wBM9O/T7P8A3iL+Kg423z4vNHOcfzsj3xsMeecVNqqXpa2rsythLBdwyvDexyEQyLIQgBLEhG5ch45xXei6X9JY49JI9sUgHzrQTylQr+VfSv0ofIf91bMfSVpbDPpsQ9uQfcRQcnps09J7OAScIxdw77A4KqxKMR2Zw3bXrozvntpJ9JuWJktTmBm/KW7H1SO/dyAccsgdlcPpU240+80u5hguY3lzHur6wJIkQndyOPAGtDUdtrW5v9GubaTeuM9VOgBHqyAKQxPA4YnHPnmglW2i+i6tpl4uAsrNaTHvD8Yh8rJ8hVg1X/TPcpFaWzuQu7ewsD3bpJJHsAqXaLr9teBjbTRzBDhtw5wTyz7fsoOlSlKBSlKDFdTiNHdiAqqWJPIADJJ8KrbZrXtev7ZbmKPTURydxZRPvFc4z6rEY/dXT6Vbt5I7fToTiW+l6sn82FeMre7h7CamlhaJDGkUYCpGoRQOwKMAfNQQZ59oxyj0o+wzfa1cjRtK2ht5rmVV05jcyB3DmTCkDdG7u4OMADiTy9tWvWK7uFiR5HOFRSzHuAGTQVfr+ymt6gIevnsIuplEqdUsmQ653Sd4HI48q7Q0DWmB3tUhXu3bUH6SMVw9ndP1jUIBfLqZtuuLPHAYVZVTeIQZzyIGeR4EV212N1GTPX6xNx7IIkjx58TQeDsrrB4fdkDxFqn8VYpdhtSkRkm1qVgwIISBFyCMEHBzWd+jmRjltW1M/qzbv1RxrlbU7J3dlZzXEGq3zvAnWBZXDAheJB4ZPDNBvab0az28Kww6teRxryVQox2nHaBnszWT+TiZyOu1fUXQfFWXcz7SM/RU10i8E8EMoORJGrgjt3lB+2tugpOxeQ6BrMTySTdRcyxo0rbzbidVjifM+dSbQOi7S5LS3Z7bLPCjM2++SWUEnIPeeyo5oa7+ja+RwBurkjyVGq0djPxfZf2aH+7WgjR6H9K+LA6HvWaXPzsRXOttEi2fvYHg3hZXf3mcu2dyUZMLknsYll48sn2VZ1c7aHRYr23kt5hlJFwe8HmGHiDgj2UHE6S9kBqtm0QIWVDvxMeQYDGG8CCR7j2VV+yGw+izxgXM0sN0hKTQTTxoVdeDbo3QSueIINSHTOlNdPEtlqG/LdWzdWrxLnrx8U8fgvjGc8/bwrHBsVdy3Umo3VnYydePXtJGx1QAGH390qX4etw7T5B0YOirRAOe/nlm4PzbpFbK9Feif6sH/wDok/jrn7NWGm3d5JbegWDhYRL1ts3WIp3t3q3O6oD9oA7Aaks/RfpTnJs4x+qWH0Gg5tr0S6SQerRyM8d2d8Dw4N9PGvZ6HtMxhY5U459WaT7SRWPY3SItO1e8tbdSkMltFOqbxIBDMjFckn/I8KsOgp/bno2gsrK4ura5vEkiXfUGbK8COB4A+ea73Schn2flZvWfqYZM+IaNmPuzXU6Wo97SL0cvvYPuZT9lNXg67Q3X86x4cM/ksjhQZ7XY3TpYo2Nja+sinhCgPFR2gZrG3RvpZ/oUPkCPoNdDYi5Mun2bnm1vGT8kV26CJ/ya6X+hRfP++vxujfSgCTZwgDmTn99S2o70i/iu+/s0n1TQRy52K0CM5kW1Tt9afA+d+VfgsNm1GM6b5yxk+8tmt7YnYux9Bs3ezgMjW0RdniUsWKKWJLDOc5qSx7PWi/BtbceyFB9lBA57jZlPi2LHHAJHvZ8lB41wtd1Wynu9JtrK0eFFuhIHNuYgQMZEeQC3HBbh8Vas7WtSjszGkds0ssu9uRxCNchACSzOVUAZHbnjwB41E7zYa71SWO6v7h7R4zm3gtypMAOMlpPjOcDJHDhQbm3dst5qOmWTqJIgZbiZWGRuou6mR2gsxGD4VpS2qaRrULRIkVpfp1TKihVWdPgcBwXeyBjtLNXrY7QmtdZuVe4kum9EjJlm4uN52AVT2L6ucV3elDRTd6dME/CxDroiOYeP1uHiQCPOgllK4+x+si9sre47ZIwWHc3Jh5MDXYoFKVEulDaA2VhIY/w8xEMIHMu/DI9gyfIUHF2Of7o6teX/ADhth6Jb9xI4yOP88nqx64exWgiwsoLYYyiDfI7XPFz7ya7lAqHdLt8YdJut3O9IoiGO3rGCkeYJqY1X/So3WS6Xag/hb1GbH5sfE58OIPlQTPRLEW9vDCOUcap8lQK3aUoFc3aWPes7le+CQcfFDXSrzImQQeRGKCO9G0u/pVif/LoPkqF+ypJUK6JMpYGAnJtriaDjzwrkjPkRU1oKb2dXGz+rkc2lui2e3gAT7hVidH34ssf7NH9QVXWzcv8A1BrAPDcmulPid1T/AIsVYvR9+LLH+zR/UFBIKUpQUltFYgwa/KFVpBewbpIGRuvETgnlwYj399Wbe7XWqG4RpN0wPHFIWU7qvMPvYJHxePE8h21FNL0sT32vWUhKCbqZFYDiN9D6w791seYrZtejENG4uruWaSeVZLohVVZwjBkQoc7gGBxXB5jlyDm7E38kcpS1s+rzdmK9iiwYFIXjcQvzThu/e8YI5YPE2pWho2i29mhS2iSFGYsVQYBY8M/MPdW/QQiL/wCo5P8A9Yv9+am9QacGPaONviy6cyD9ZJt4/MRU5oI30kxhtKvgeP8AN3PuUkfRWDQ339FiOc71kOJ/9KtvpB/Fl/8A2WX6jVzNjmzoUGf0PHuQig99EVx1mj2R54jK/Jdl+yphUH6E/wAS2f8Atf76SpxQKivSk+NJvT/4JHvIH21KqhnTDPuaRdf1gqfKdR9tBJNBjC21uo5CFAPJQK36xWq4RB3KPorLQRTb+9tRHFb3fUbkzEnr/ghIxvyMOIO8BgDBzlh41ydmOkATLaZiAW7uZYrdVyN2GIfDbOcnIAIGOfhxmmoaTBcFDPFHKY23k31B3T3rnkf3VTur7Byxa1bpa3skPWLPOjMgcQkk76xrkKQ294edBLdmteS9vra9hVhFdW0sLBsbyvBIGUNgkcVZiMVYLDPA1Ftm+j6ysJhNbowcR7gy5KjgoZwp4Bm3Rk+FSqgrvoob0aTUNNP9GuC0Y/8ACl9Zf3/tVYlVttGfQdfsrnlFeRG2c9m/kFM+07g8jVk0Cq3uj90teRBxt9NXffuM743R+zgHwKtUq252hGnWM9zjeKLhB3uxCrnwyRnwqtOi/brS7Gz+/wByfSppGluCYpSS5JxxVSCMY5HGSe+gumlQVel7SD/SvfDN/BWSPpZ0kkAXY498coHvKYFBNqqrbmW9XW7SaGxlu47eBigU7ql33lYmTBAwN31T3Zrunpb0j9L/AOVL/BT+VzSP0v8A5Uv8FBhGoa9OPUtLO04/lpTIceyPh9FfvoWvjJFzYN3KYnA94417PS/pH6Uf/Zm/gr8/lg0j9KP/ALM38FBiI2j/APxf/O/dRX2iXiV01/ANKD7yKSdMOnA4X0h/1YG+3FfjdK8B/B2WoSEdgtz5dtB0+jbRLm0huPTOr66e6knIjOVG+FH+E+WKl1V8OkmU/B0jUvOHH01+HbjUmwYtEnKkflJlQ+4qaCL7PAfcjaCPmFuLkjP6ox9WrK6PvxZY/wBmj+oKqjZ+aZ9G124aMI008pK/m5x1gH6u8R5VJtitU1eOwtI49NidBEu7I10q7yYypKYJU4x2+6gtGlQoajrbnhZWUfjJcM3n6i1+JDrrn1pNOiHcqSv9JWg/dq9nLw3sV7p0kKSiIxSrOG3XTOV+DxyDnu7PEVr7m0P52mfJmrZ+5etH+n2g9lsftetaTTNdJx6dZgfnCA59xyKDNHaa6w9a40+M4+LDI2Pe1YjsxrD/AA9ZCDtEdnF8zE5FePuNrf8A3pb/AO7LXg6Rrytw1G1cf1oAPoH20HT0LYQQ3K3dxdXF3cIhRWlICqDnO6qjhzPAk1L6r2Wz2gGN2609vBo2H0A1gkv9oIgd8aZJjtDsv1iKCX7axhtPvFPI28gPyDXA2FmzoELHhi1cfJDD7KjO1O2WsQWkzT2NsIihVpY5gwUP6obAYk8/nFdLYS1l/wBGAij741vOUB7d55SvvBz50HU6E0I0W0znj1h49xmkx+/zqc1TPRpd619zbf0WOzeABhGZWYNgOwOQvDgcipQ3+kLYx9zI/AmUn6MUE+rjbXbOR6lbPbTM6oxU5jIBypBHMEdnaKjkVhrzfDu7GPh8SFm+tisT7N643PV40HbuWsf2jNBsr0X2pULLNeTYAH3y5k448AQB5V5Xoj0sHKwSKe0ieXJ9vrVgGxWot+E1ufJ57kKL7sNwrVn2Mx/2nXbvx+/InHs55xQdU9GluBiK5voe7cupOHkcimk9H6wXsV497dXDxIyqJ2VhhgRzAGBxPnioxLshpo4y65csM4wb2PzBwM1qPs1s3+UvRIRwy10T9FBb76hEDgyxg9xdf31rvr1qOdzAPbKn76qn7gbLKMmaM4/8xIT7gaSx7JpxPVn2G4b5gTQdzpevbW509zHdQGeBlni3ZEJyhwQADxyCeHfiptsrrAvbOC4X8pGrEdzY9ZfJsjyqj9pp9AltpU0+0le5ZcRGNJuDZGD6x5eGDV17F6StpY20KrubsS7wPPfIy5PiWJJoPG3GhHULGe1VgrSKN0tyDKwZc+GVFQ6zt9XtUCNpunXG6oXficITgAcd4cfcKs6lBWzazqHJ9ARvFZ4SM+a0+7epEkLoCDuLzxfQFqyaUFcQ6nqS/wD2KDOc+rcRj/AeNZXu9TfBOi2vgHuIyR/w1YVKCAC+1b/ui0/3lP4a8G61bs0iz/3hP3VYVKCApqOuc/ufZD/bmvz0/aBs4tdPTu3pHP0Gp/SggLJtC+PW0uMdv4Yn6MZr02la62Qb6zjHekBJ/wCKp5SghWyOwzWthdWlxP1xunlZ3Vd3HWoEbA7+BPnXM0zZbWraJLeHULbqYxuozQEuFHIY4jhy58qsilBXq7Haq/4XWpB/6UCL9GKyjo+uSMNrGoHvwwH76ntKCBnoxRjmXUNTk9txgfMo7q/X6KLFjlmuie83D/vqd0oK9HQzpYxiOUEdomfNen6IrEnIkux4Cdvt41YFKCvU6H7H40l2wxghpzj5gKyr0PaSB/2dj7ZZP31PaUFfP0M6UTnqZB4CV8fTU5sLJIIkiiULGihVUcgBwArYpQVrYdFs1snV22q3kMQJKouMDJz2ED5hWcdH17n8dXuPZx9+9Vh0oK+/kwLZ6zVNTYnnicD/AAmvf8lNvjjdag3DiTcnj7eFT6lBAh0R6fjDekOMYIad+PtwRWzbdFWlIMeiK3izuT9appSgiF3sPpFuhlltbaONBlmkA3QOXHeOPfXCvJdJSN3h0pJ4kBZpvRY0iA7+sn3Q37O92VZUsYYEMAwPMEZHurQ13RIL2LqbhN+LeViuSMlTkZwRkeFBAtP13QhbpNJbWsDOAWiWBHdMnC7/AFSnBIIODx9auztPeRQSLb2tva+kFDK8kqAR28Q5yy4GfALwzg8RitjaHZIulqtl6PCkEvWdS8ZMTkAhSyoVJKk7w/rYJ5VG9V0S6ikvTeQPfRX0aLI9iN14jGCAqpI+dzkfhHjnI44oPzTtrryMGVVjuLZAHkKWc8BMOQGkgZyUl3Qd7d4EgHFWba3CyokkbBkdQysORUjII8CDmqv03Sr24EkcQvollTqpbjUGUMkXLct4Yju7+PyjY5n2VZ1haLDFHFGMJGioo7lUAAe4UGe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219200"/>
            <a:ext cx="41148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xQREhQUEhQVFBQXFx4aGBcWGBwgHhscHh4cHBwaGB4cIyggGh4lIhwdIjEhJSktLi4uGh8zODMtOCguLisBCgoKBQUFDgUFDisZExkrKysrKysrKysrKysrKysrKysrKysrKysrKysrKysrKysrKysrKysrKysrKysrKysrK//AABEIALEBHQMBIgACEQEDEQH/xAAcAAEAAgMBAQEAAAAAAAAAAAAABgcDBAUCCAH/xABWEAACAQMBBAYEBwsIBgkFAAABAgMABBEFBhIhMQcTQVFhgRQicZEyQpKhsbLBFSMzNUNSVHKC0dIXJERidLPC8BZTg5SiowglNFVjZHOT4jZFZXWE/8QAFAEBAAAAAAAAAAAAAAAAAAAAAP/EABQRAQAAAAAAAAAAAAAAAAAAAAD/2gAMAwEAAhEDEQA/ALxpSlApSlApSlApSlApSlApUe2t2pWw6nMUkxkY5EfNI1GXlP8AVXIz7a1jtzB90PQVViVRmebgI0KAMyknmQCM92R5BKqVjgnWRQ6MrqwyGUggjvBHAislApSlApSlApSlApSo6+3FirXStcKvouBMSDhSSRgHHrnIK4XPHhQSKlY7eZZFV0IZWAZSORBGQR5VkoFKUoOFtdq0kCRJbhTcXEohiL53VJVmaRgOJCqpOO3gKrfT9vb6EWU19PCsDTvCVWLL3KKGHpChQSoDBVAUDJbJ4Yqa65mfVba3DFRHazzMQBkF92FCM9o3nNczWNmrOw6q6muUje3tUt7ZrgBlRkB++KgwZJDzwO35glezWu+mLKTDLA0UpjZJcb2d1HB9UkcQ4+euxVXdGPos8xltLl2CmQyLJKxluHfG9NJFkJGvD1cLnvI5VaNApSlApSlApSlApSlApSlApSlApSlArmbSaqbS2knWJ5ymPvcfwjkgdvYM5PgDXTry6BgQRkEYIPaKCqdV1mTVJ7uGGCWOeDTp4mhkwHEszxYAIOCN2MHOcHeFetW2LaOG1WSFrwRRCOOBSQr3Mu809xcv8WPI7T9IqT7HadH1srOCbq1Z7UykneeE7ssW+c+v6hTi2TkNWDX5GvtRTTwzC2ii6673Tjf3juxwMQcgHBZh2ig1OhqeZbWW1lWMrayGNJYmLI+fWYAnmVJwSOHZ2VYNYbS2SJFjjRURRhVUAADuAHAVmoFKUoFKUoFKUoK2271e8tri6kgmI6mzWWOBlzHIhZlmckEHrIzuHwBH51c+42QlKpPHDHcyiyhtrbe3Sm9IGM1zJ7N8nPbx7xUr22VVuLB5Apjlke0lDfGSeM4U+BdEHnX7c3kGiWSRBnnwTHBEWBkcsx3Il8FyBnsAoI70dXgS+Nn90XuWt7cI6NgRs4IGIAB+TVcMc5JbwOLPqJ7L7LtG8dzciJZkjKRQwKFigRiCVXHF2OACx4cOAFSygUpWK6fdRz3KT7hQVjYbSTy6ndXdrYTXMHVi2WRWRMtE7MxG+RlSW5+HlWzZ61f6pdy2/URWKWyqZOvQTOWfiu5xCDhnjx+fA63Q7Du6Ranjlw7nPaWdiTX7sU29f6u3b6RGvksSigz2mxCi7huppeseAN1QWKOMAsMFm3AC3DkDwGe2pZSlApSlApSlApSlApSlApSlApSlApXE2n2rtdOTfupVTIO6nN3x+ao4n28uIqrU/wCkAnWkGzbqc8CJBv47yuN3yzQXbX4xwK4WzG19pqEYkt5VOTgo2A6nuZefYeWQccKx9IOrG1sJ3T8Iy9XEBzMkh3Ex45OfKgr7YbS9VuYpr63v44zdSuxjli3h6pKKwbs9VQAAOQFdroNgkFtdyTnfme9kDy8y+6qLnPMje3sedSvTLNNN01U+Lb25LHxVSzN5nJ865PQ9blNJti3FpN+Qk9u+7Nn56CaUpSgUpSgUrQ1jWYLSPrLmVIU73OMnuA5sfAVSO1vTpM0qjT0CRKeLTLkyfs59RfPPHsoL9pVAab0+3Ak/nFrC0XdEWVh5sWDezAq2thNsodVgMsQKMrFXjYgsvcTjsI5H2jsoI9tLoceo62lvdGR7eOxEyxB2Vet65k3zukcd3h5V5i2YtbXXLTqY8E20zHeZmwwKAMN4nDYZhnxrt2Hr63dMOUVnDEf1mklk+gj3itWX1tokHZHpxPy5seXwfnoJvSlKBXM2nl3LO6b82CQ8fBGrp1wNv5dzTb1ueLeT6poMHRpDuaVYjvgRvlDe+2ub0eDF3rCkcfTd7yZAR/nxrtbBD/qyw/ssP92tQXVrme2vtaS1ljimkt4bhGlOEVV9SV+0bwGMZGM0FgantTZ20qwz3MMUjDIV3A4csknguezOM4Nc1ukXTROsAu42kY7o3SSuTyBceqPfVEbIdGV7q4NzJIIkcluslJZ3JPFgvMjOeJI5cM1w9s9iLnS5QlwBuNnq5VyUfHHA7Q3gfo40H17SvlXYXpHu7KaJXuHa13x1iP64CkjeK59ZcDjgHyr6i0++jnjWWF1kjYZVkOQfMUGxSlKBSlKBSlKBSlKBUJ6Udu10m3G6A1zLkRKeQxzdv6o4cO0keOJtXyp0zaybrVZ+OVhPUr4bnwv+ItQRXWb6eeUy3TSPK4Db0mckHiMZ5Lx4AcO6tvQdlby+OLa3klH5wGF83bCj319Ljo+0+5aC5lg33EUYUMzbuFUBcrnBwMcOXCpVZ3MTbyRMh6o7rKhHqHAIUgfBOCOFB84a30X3mlWqX4mXronVmSME9WM+q4b42DjIxjj21O9ldqTtBdWgaMxpZjr5wcYef4MW5xzug5bj28OwE2VcwPO08M0aG1eMKG3ssxYEOGXGABwwc18obNazJpV+sqNnqpCj45OmcOvmBw8cHsoPpDpdvuq0u4UfDm3YVHeZCFIHlk+VSXQ7EW9vBCvKKJEH7KgfZUH2xnW+1HSrRPWjB9Nk/VQfe89+Tn3+NWLQKUpQKUpQfMnTbdTXOsvbjLCPq44UHe6Ixx4szc/Z3VcmxnRlZWMKB4Y558ZeWRQ2WPPdByFUchXG1aGC72ltBGUd7aB3m3ewjIQMe8FwcdlWLJDKZkcSgRBWDRbgO8xI3W385XdwRjHHPhQRPavotsL5SeqEEuPVkhAXj2byj1W8xnxFUXZ+n6DqRt4pNyRmVOIzHKjHCMVPMcfaOIzzr6git5BM7mXMTIoWLcA3WBbebe5tvZUYPLd8aqzp1mjtZ9NvDGsrxSN6hON4LhlyR2K3HHie80Ev6PyZH1C4b8peuikcikKrECPAlWNa+i+vruoP/qraCMftbzn5xXU6OoNzTbQ8MyRCVsdrS/fW+dq5XR2etudVucfDvDEDnmsKhBjwySfOgnFKUoFcfbGMtYXgHM28v1GrsV4niDqyniGBBHgeBoOB0dyhtLsSDn+bRDzVAp+cVCtsNn4tR2gt4jvbsVqHucHgyCQlIz7SePgR3cO/0PS408wE5a1nlgbhj4LEj5mFcnS7KW7m2g6puruHYQRsSfVCx4XjzUHPMcs5oJdoD2k8k1zaLvOv83ZxvBW6riFTPqlQWxvKMcPCsracNQtFTULZAWGXhLBwh443XGOOO0d9edhrOSCwt4pYVgkjjCMisGGV4b2Rz3sb37Vd2g+YOmjYuDTLiI2xIimUkRkk7hXAOCeJU5zx8ann/R9tLrdnnYLHZy46uMZxvqcFkBJwOYJzxI8Kx9KWw4EZvbq5e5n6+NVTAVOraTAiVRxGAeecnB76uO3gWNVRFCqoAVVGAAOQA7KDJSlKBSlKBSlKBSlKDzI4UEnkBk+VfFeuXnX3M83+sld/lMW+2vtC7QtG6jmVIHmK+K4bF3l6kAdYW3cMyqM8sFmIA8zQfVHRJtAL3TIGyOsiHUyDuKcAfNd0+dSK5tupSaS1hjM7+sQTuCRwABvsATyGM4r5O2N2vudKnMkBGDgSRtxVwM8D3EZOCOXsyDccnSvbX9uqpePpV1vA5aLrU4c1J3cFT3nd7PZQTTSNUu1Yzal1FpHIUihtw4c75OMtIMAluQUcKoCbYy41DVbmO2RjF6VIrTEHcT1iWy3LIB+Dz5VK9V2pghK3V1qI1W5iybaCOLchjc/lJMABiOGO3h28xbPR/opsbCNJG3pWzLM3fI/rN7s4z4UEV6MNOxf3zbxdbVIrGJiADuxKN7l3lQas+oF0MANYyT8c3N1NMc+Lbo+ZRU9oFKUoFeJlJUgHdJBAI7D3+Ve6UFDdF+gT6XrrQ3Y9aWCTq3zkSesrbwPPkpJB4irZ2kaSYiCzvUtrtMS7pVX3k4jDoeO6e8d1Q7pkulWSzNqWfU4XMkEcaliYyPvm+B8UgDnxODjtrbszYbRRRyktBexDB6tyk8LcQwB5suc4JGPZxFB1LOWTTm63U78zPcOkMUaRbqKzHgEVcsx72PZUZ6ZbD0680uxUEs8jO+Pix+qGY+Qb5NSTTtirSxc3lzPNPJEpImu5d4RjHEqOCr7cZrl7AA6jf3OrMpEO76PaBhxManLSceIyfrMKCd3ki21u7ABUhiJAHIKi5A8gKjvRPa9XpdsTxaUNMx7zIxf6CB5V+9K92Y9Kugud6RREoHaZGCY8wTUj0izEEEMQ5Rxqg/ZUD7KDbpSlApSlBAtGb0PW7q3PCO9jW5i7usX1JFHifheXsqNbbWKQajNHcvJb298YpYbpCcRXcWVXexwxg5OeHI8MbyyLpQh/nOjyLwkGoRoCOe434QewhRmphr2jxXkEkE6B0dSMHsPYw7iOYIoI/s5p2rRyp6Te289uoOSsWJJAR6pJHBccDkZ8+dSTV7yOCCWWV+rjRCWbOCBjmPHu8cVSuw+nXEStbRaw9ldQsyyW08asvA4DQ9YcbhGDwz7jW5peiTanqhhvL/7o2lqgeTcURxmUkhYsJ6rYHrEjuI76DL0RQLqoFxd3ct09rIeqt5CMR5+BK/8ArG54J4DBq5ahO1Ww++63enMLS+iXCMowkij8nIvLHZnHdzwMdHYbaoX8Tb6dTdQtuXEJ5o/Hj+q2Mg+0dlBJaUpQKUpQKUpQKUpQKq3aXoXsp5pLnrpYFZmklUbpXjlmKkj1OOT2juAq0qhvSdMzww2UZIkvZlhOOYi+FM3sCDH7VBB+i3oztZWa+kRpLdmb0WKYAkoDgSyjABzj1VxjHHjwqY7YbBRy9RPZRW8dzbNvIrIBHIO1JAo9x7D7akmpapb6fFEJCIoy6QxgA4yeCrw5Dhz7MV1aCrNR0y+1HdtJdLhsoXkRridZY33lRg5VAoByxUDPGrE16Yx2tw681hcjyUkVv1w9uZd3Trw88W8n1CKDmdEcO5pFmMYzGW+UzH7al9R3o6QDS7ED9GjPvUE/TUioFKUoFRzbbaFrSNI4FEl5cN1dvGe1vjO39RB6xPsHbUjqD7GILy8vNQf1gshtrbPJI4+EjL+u+ePhQdjZLZZLFWZmM11Kd6e4f4Ujf4UHIKOAAFVz0pbDBb5dQWKaSBh/OFtTiVGAwJk4HPYT+rx55qx11xzqZswi9WtsJmfJ3gxfdAxyxgH3V36D5t1vT7O7jSCxvNRvrp5F3Ypd/cjGcMZN5QBgZ4g8PZX0XYWqxRpGihVRQoVRgAAYAHhWRIlBJAAJ5kDn7e+vdBBeksGWbS7YcpL5XYd6RAuwPh2+VTqoNeHr9oIExlbWzeQnueVwgHt3RnzNTmgUpSgUpSgg/SJHvXWkDP8ATgfkoxP0VOKh22ozfaRn9Jf+5epjQcnXdmbS+AF1bxy45Fh6w9jDDDyNbWlaVDaxiO3iSJBx3UAAz3nvPia3KUCq66QLRtPuE1i2Uncwl7Gv5WI4UP8ArJw49wHHANaW2eoSaRq0V8zM1ndqsM4JyEZfgso7OHreUnfVmTRJNGVYB43XBHMMrD5wQaD9tbhZUWSNgyOAysORB4gistV90YytaS3elSkt6KweBm5tBJ6w9u6Tgnlxx2VYNApSlApSlApSlAqE26+k67Kx4rZWqqo7pJyWZvbuKBU2qFbGHOpawe3roRnwEQ4eziffQczpmQv9y4wMhr+PIHhn7CasioB0lyAXejBsbpvcknvAwPp+ap/QK4O3yE6begcT6PJ9U13q5W1cZayu1HM28gHyGoNTo9/Flj/ZYvqLUgqLdF0u/pNkeP4EDj/Vyv2VKaBSvMjhQSxAA5knAFa41GE8pY/lr++gy3LEIxHMKce3FRHodVRo9pu9quSc5yxkfeye/OaloukPJ1P7QqHdErqlrPagg+i3U0YA/NLl1PDnkN/nFB7z1ev+E1h88cv/AM/mqaVW3SBrkdhq2mTzhlh6ueN5MZA3t3HLuOCfA+FSpdttOIz6faec8Y+YnhQd+lciz2pspm3Yry2kY8lSaMn3A5rbu9UhiR5HkQKilmJYcABk0ET2Gbr9Q1a55gTrbL/sV9YfKb6KnFQTofkQ6f128u9cTzTP6wzlnI4+OFFTZbhDyZT5igy0pmtXU9SitozLPIkUYxlnIAGeA4mg2qVGoekDTH5X1v8AtSBfrYrY/wBM9O/T7P8A3iL+Kg423z4vNHOcfzsj3xsMeecVNqqXpa2rsythLBdwyvDexyEQyLIQgBLEhG5ch45xXei6X9JY49JI9sUgHzrQTylQr+VfSv0ofIf91bMfSVpbDPpsQ9uQfcRQcnps09J7OAScIxdw77A4KqxKMR2Zw3bXrozvntpJ9JuWJktTmBm/KW7H1SO/dyAccsgdlcPpU240+80u5hguY3lzHur6wJIkQndyOPAGtDUdtrW5v9GubaTeuM9VOgBHqyAKQxPA4YnHPnmglW2i+i6tpl4uAsrNaTHvD8Yh8rJ8hVg1X/TPcpFaWzuQu7ewsD3bpJJHsAqXaLr9teBjbTRzBDhtw5wTyz7fsoOlSlKBSlKDFdTiNHdiAqqWJPIADJJ8KrbZrXtev7ZbmKPTURydxZRPvFc4z6rEY/dXT6Vbt5I7fToTiW+l6sn82FeMre7h7CamlhaJDGkUYCpGoRQOwKMAfNQQZ59oxyj0o+wzfa1cjRtK2ht5rmVV05jcyB3DmTCkDdG7u4OMADiTy9tWvWK7uFiR5HOFRSzHuAGTQVfr+ymt6gIevnsIuplEqdUsmQ653Sd4HI48q7Q0DWmB3tUhXu3bUH6SMVw9ndP1jUIBfLqZtuuLPHAYVZVTeIQZzyIGeR4EV212N1GTPX6xNx7IIkjx58TQeDsrrB4fdkDxFqn8VYpdhtSkRkm1qVgwIISBFyCMEHBzWd+jmRjltW1M/qzbv1RxrlbU7J3dlZzXEGq3zvAnWBZXDAheJB4ZPDNBvab0az28Kww6teRxryVQox2nHaBnszWT+TiZyOu1fUXQfFWXcz7SM/RU10i8E8EMoORJGrgjt3lB+2tugpOxeQ6BrMTySTdRcyxo0rbzbidVjifM+dSbQOi7S5LS3Z7bLPCjM2++SWUEnIPeeyo5oa7+ja+RwBurkjyVGq0djPxfZf2aH+7WgjR6H9K+LA6HvWaXPzsRXOttEi2fvYHg3hZXf3mcu2dyUZMLknsYll48sn2VZ1c7aHRYr23kt5hlJFwe8HmGHiDgj2UHE6S9kBqtm0QIWVDvxMeQYDGG8CCR7j2VV+yGw+izxgXM0sN0hKTQTTxoVdeDbo3QSueIINSHTOlNdPEtlqG/LdWzdWrxLnrx8U8fgvjGc8/bwrHBsVdy3Umo3VnYydePXtJGx1QAGH390qX4etw7T5B0YOirRAOe/nlm4PzbpFbK9Feif6sH/wDok/jrn7NWGm3d5JbegWDhYRL1ts3WIp3t3q3O6oD9oA7Aaks/RfpTnJs4x+qWH0Gg5tr0S6SQerRyM8d2d8Dw4N9PGvZ6HtMxhY5U459WaT7SRWPY3SItO1e8tbdSkMltFOqbxIBDMjFckn/I8KsOgp/bno2gsrK4ura5vEkiXfUGbK8COB4A+ea73Schn2flZvWfqYZM+IaNmPuzXU6Wo97SL0cvvYPuZT9lNXg67Q3X86x4cM/ksjhQZ7XY3TpYo2Nja+sinhCgPFR2gZrG3RvpZ/oUPkCPoNdDYi5Mun2bnm1vGT8kV26CJ/ya6X+hRfP++vxujfSgCTZwgDmTn99S2o70i/iu+/s0n1TQRy52K0CM5kW1Tt9afA+d+VfgsNm1GM6b5yxk+8tmt7YnYux9Bs3ezgMjW0RdniUsWKKWJLDOc5qSx7PWi/BtbceyFB9lBA57jZlPi2LHHAJHvZ8lB41wtd1Wynu9JtrK0eFFuhIHNuYgQMZEeQC3HBbh8Vas7WtSjszGkds0ssu9uRxCNchACSzOVUAZHbnjwB41E7zYa71SWO6v7h7R4zm3gtypMAOMlpPjOcDJHDhQbm3dst5qOmWTqJIgZbiZWGRuou6mR2gsxGD4VpS2qaRrULRIkVpfp1TKihVWdPgcBwXeyBjtLNXrY7QmtdZuVe4kum9EjJlm4uN52AVT2L6ucV3elDRTd6dME/CxDroiOYeP1uHiQCPOgllK4+x+si9sre47ZIwWHc3Jh5MDXYoFKVEulDaA2VhIY/w8xEMIHMu/DI9gyfIUHF2Of7o6teX/ADhth6Jb9xI4yOP88nqx64exWgiwsoLYYyiDfI7XPFz7ya7lAqHdLt8YdJut3O9IoiGO3rGCkeYJqY1X/So3WS6Xag/hb1GbH5sfE58OIPlQTPRLEW9vDCOUcap8lQK3aUoFc3aWPes7le+CQcfFDXSrzImQQeRGKCO9G0u/pVif/LoPkqF+ypJUK6JMpYGAnJtriaDjzwrkjPkRU1oKb2dXGz+rkc2lui2e3gAT7hVidH34ssf7NH9QVXWzcv8A1BrAPDcmulPid1T/AIsVYvR9+LLH+zR/UFBIKUpQUltFYgwa/KFVpBewbpIGRuvETgnlwYj399Wbe7XWqG4RpN0wPHFIWU7qvMPvYJHxePE8h21FNL0sT32vWUhKCbqZFYDiN9D6w791seYrZtejENG4uruWaSeVZLohVVZwjBkQoc7gGBxXB5jlyDm7E38kcpS1s+rzdmK9iiwYFIXjcQvzThu/e8YI5YPE2pWho2i29mhS2iSFGYsVQYBY8M/MPdW/QQiL/wCo5P8A9Yv9+am9QacGPaONviy6cyD9ZJt4/MRU5oI30kxhtKvgeP8AN3PuUkfRWDQ339FiOc71kOJ/9KtvpB/Fl/8A2WX6jVzNjmzoUGf0PHuQig99EVx1mj2R54jK/Jdl+yphUH6E/wAS2f8Atf76SpxQKivSk+NJvT/4JHvIH21KqhnTDPuaRdf1gqfKdR9tBJNBjC21uo5CFAPJQK36xWq4RB3KPorLQRTb+9tRHFb3fUbkzEnr/ghIxvyMOIO8BgDBzlh41ydmOkATLaZiAW7uZYrdVyN2GIfDbOcnIAIGOfhxmmoaTBcFDPFHKY23k31B3T3rnkf3VTur7Byxa1bpa3skPWLPOjMgcQkk76xrkKQ294edBLdmteS9vra9hVhFdW0sLBsbyvBIGUNgkcVZiMVYLDPA1Ftm+j6ysJhNbowcR7gy5KjgoZwp4Bm3Rk+FSqgrvoob0aTUNNP9GuC0Y/8ACl9Zf3/tVYlVttGfQdfsrnlFeRG2c9m/kFM+07g8jVk0Cq3uj90teRBxt9NXffuM743R+zgHwKtUq252hGnWM9zjeKLhB3uxCrnwyRnwqtOi/brS7Gz+/wByfSppGluCYpSS5JxxVSCMY5HGSe+gumlQVel7SD/SvfDN/BWSPpZ0kkAXY498coHvKYFBNqqrbmW9XW7SaGxlu47eBigU7ql33lYmTBAwN31T3Zrunpb0j9L/AOVL/BT+VzSP0v8A5Uv8FBhGoa9OPUtLO04/lpTIceyPh9FfvoWvjJFzYN3KYnA94417PS/pH6Uf/Zm/gr8/lg0j9KP/ALM38FBiI2j/APxf/O/dRX2iXiV01/ANKD7yKSdMOnA4X0h/1YG+3FfjdK8B/B2WoSEdgtz5dtB0+jbRLm0huPTOr66e6knIjOVG+FH+E+WKl1V8OkmU/B0jUvOHH01+HbjUmwYtEnKkflJlQ+4qaCL7PAfcjaCPmFuLkjP6ox9WrK6PvxZY/wBmj+oKqjZ+aZ9G124aMI008pK/m5x1gH6u8R5VJtitU1eOwtI49NidBEu7I10q7yYypKYJU4x2+6gtGlQoajrbnhZWUfjJcM3n6i1+JDrrn1pNOiHcqSv9JWg/dq9nLw3sV7p0kKSiIxSrOG3XTOV+DxyDnu7PEVr7m0P52mfJmrZ+5etH+n2g9lsftetaTTNdJx6dZgfnCA59xyKDNHaa6w9a40+M4+LDI2Pe1YjsxrD/AA9ZCDtEdnF8zE5FePuNrf8A3pb/AO7LXg6Rrytw1G1cf1oAPoH20HT0LYQQ3K3dxdXF3cIhRWlICqDnO6qjhzPAk1L6r2Wz2gGN2609vBo2H0A1gkv9oIgd8aZJjtDsv1iKCX7axhtPvFPI28gPyDXA2FmzoELHhi1cfJDD7KjO1O2WsQWkzT2NsIihVpY5gwUP6obAYk8/nFdLYS1l/wBGAij741vOUB7d55SvvBz50HU6E0I0W0znj1h49xmkx+/zqc1TPRpd619zbf0WOzeABhGZWYNgOwOQvDgcipQ3+kLYx9zI/AmUn6MUE+rjbXbOR6lbPbTM6oxU5jIBypBHMEdnaKjkVhrzfDu7GPh8SFm+tisT7N643PV40HbuWsf2jNBsr0X2pULLNeTYAH3y5k448AQB5V5Xoj0sHKwSKe0ieXJ9vrVgGxWot+E1ufJ57kKL7sNwrVn2Mx/2nXbvx+/InHs55xQdU9GluBiK5voe7cupOHkcimk9H6wXsV497dXDxIyqJ2VhhgRzAGBxPnioxLshpo4y65csM4wb2PzBwM1qPs1s3+UvRIRwy10T9FBb76hEDgyxg9xdf31rvr1qOdzAPbKn76qn7gbLKMmaM4/8xIT7gaSx7JpxPVn2G4b5gTQdzpevbW509zHdQGeBlni3ZEJyhwQADxyCeHfiptsrrAvbOC4X8pGrEdzY9ZfJsjyqj9pp9AltpU0+0le5ZcRGNJuDZGD6x5eGDV17F6StpY20KrubsS7wPPfIy5PiWJJoPG3GhHULGe1VgrSKN0tyDKwZc+GVFQ6zt9XtUCNpunXG6oXficITgAcd4cfcKs6lBWzazqHJ9ARvFZ4SM+a0+7epEkLoCDuLzxfQFqyaUFcQ6nqS/wD2KDOc+rcRj/AeNZXu9TfBOi2vgHuIyR/w1YVKCAC+1b/ui0/3lP4a8G61bs0iz/3hP3VYVKCApqOuc/ufZD/bmvz0/aBs4tdPTu3pHP0Gp/SggLJtC+PW0uMdv4Yn6MZr02la62Qb6zjHekBJ/wCKp5SghWyOwzWthdWlxP1xunlZ3Vd3HWoEbA7+BPnXM0zZbWraJLeHULbqYxuozQEuFHIY4jhy58qsilBXq7Haq/4XWpB/6UCL9GKyjo+uSMNrGoHvwwH76ntKCBnoxRjmXUNTk9txgfMo7q/X6KLFjlmuie83D/vqd0oK9HQzpYxiOUEdomfNen6IrEnIkux4Cdvt41YFKCvU6H7H40l2wxghpzj5gKyr0PaSB/2dj7ZZP31PaUFfP0M6UTnqZB4CV8fTU5sLJIIkiiULGihVUcgBwArYpQVrYdFs1snV22q3kMQJKouMDJz2ED5hWcdH17n8dXuPZx9+9Vh0oK+/kwLZ6zVNTYnnicD/AAmvf8lNvjjdag3DiTcnj7eFT6lBAh0R6fjDekOMYIad+PtwRWzbdFWlIMeiK3izuT9appSgiF3sPpFuhlltbaONBlmkA3QOXHeOPfXCvJdJSN3h0pJ4kBZpvRY0iA7+sn3Q37O92VZUsYYEMAwPMEZHurQ13RIL2LqbhN+LeViuSMlTkZwRkeFBAtP13QhbpNJbWsDOAWiWBHdMnC7/AFSnBIIODx9auztPeRQSLb2tva+kFDK8kqAR28Q5yy4GfALwzg8RitjaHZIulqtl6PCkEvWdS8ZMTkAhSyoVJKk7w/rYJ5VG9V0S6ikvTeQPfRX0aLI9iN14jGCAqpI+dzkfhHjnI44oPzTtrryMGVVjuLZAHkKWc8BMOQGkgZyUl3Qd7d4EgHFWba3CyokkbBkdQysORUjII8CDmqv03Sr24EkcQvollTqpbjUGUMkXLct4Yju7+PyjY5n2VZ1haLDFHFGMJGioo7lUAAe4UGe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219200"/>
            <a:ext cx="41148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xQREhQUEhQVFBQXFx4aGBcWGBwgHhscHh4cHBwaGB4cIyggGh4lIhwdIjEhJSktLi4uGh8zODMtOCguLisBCgoKBQUFDgUFDisZExkrKysrKysrKysrKysrKysrKysrKysrKysrKysrKysrKysrKysrKysrKysrKysrKysrK//AABEIALEBHQMBIgACEQEDEQH/xAAcAAEAAgMBAQEAAAAAAAAAAAAABgcDBAUCCAH/xABWEAACAQMBBAYEBwsIBgkFAAABAgMABBEFBhIhMQcTQVFhgRQicZEyQpKhsbLBFSMzNUNSVHKC0dIXJERidLPC8BZTg5SiowglNFVjZHOT4jZFZXWE/8QAFAEBAAAAAAAAAAAAAAAAAAAAAP/EABQRAQAAAAAAAAAAAAAAAAAAAAD/2gAMAwEAAhEDEQA/ALxpSlApSlApSlApSlApSlApUe2t2pWw6nMUkxkY5EfNI1GXlP8AVXIz7a1jtzB90PQVViVRmebgI0KAMyknmQCM92R5BKqVjgnWRQ6MrqwyGUggjvBHAislApSlApSlApSlApSo6+3FirXStcKvouBMSDhSSRgHHrnIK4XPHhQSKlY7eZZFV0IZWAZSORBGQR5VkoFKUoOFtdq0kCRJbhTcXEohiL53VJVmaRgOJCqpOO3gKrfT9vb6EWU19PCsDTvCVWLL3KKGHpChQSoDBVAUDJbJ4Yqa65mfVba3DFRHazzMQBkF92FCM9o3nNczWNmrOw6q6muUje3tUt7ZrgBlRkB++KgwZJDzwO35glezWu+mLKTDLA0UpjZJcb2d1HB9UkcQ4+euxVXdGPos8xltLl2CmQyLJKxluHfG9NJFkJGvD1cLnvI5VaNApSlApSlApSlApSlApSlApSlApSlArmbSaqbS2knWJ5ymPvcfwjkgdvYM5PgDXTry6BgQRkEYIPaKCqdV1mTVJ7uGGCWOeDTp4mhkwHEszxYAIOCN2MHOcHeFetW2LaOG1WSFrwRRCOOBSQr3Mu809xcv8WPI7T9IqT7HadH1srOCbq1Z7UykneeE7ssW+c+v6hTi2TkNWDX5GvtRTTwzC2ii6673Tjf3juxwMQcgHBZh2ig1OhqeZbWW1lWMrayGNJYmLI+fWYAnmVJwSOHZ2VYNYbS2SJFjjRURRhVUAADuAHAVmoFKUoFKUoFKUoK2271e8tri6kgmI6mzWWOBlzHIhZlmckEHrIzuHwBH51c+42QlKpPHDHcyiyhtrbe3Sm9IGM1zJ7N8nPbx7xUr22VVuLB5Apjlke0lDfGSeM4U+BdEHnX7c3kGiWSRBnnwTHBEWBkcsx3Il8FyBnsAoI70dXgS+Nn90XuWt7cI6NgRs4IGIAB+TVcMc5JbwOLPqJ7L7LtG8dzciJZkjKRQwKFigRiCVXHF2OACx4cOAFSygUpWK6fdRz3KT7hQVjYbSTy6ndXdrYTXMHVi2WRWRMtE7MxG+RlSW5+HlWzZ61f6pdy2/URWKWyqZOvQTOWfiu5xCDhnjx+fA63Q7Du6Ranjlw7nPaWdiTX7sU29f6u3b6RGvksSigz2mxCi7huppeseAN1QWKOMAsMFm3AC3DkDwGe2pZSlApSlApSlApSlApSlApSlApSlApXE2n2rtdOTfupVTIO6nN3x+ao4n28uIqrU/wCkAnWkGzbqc8CJBv47yuN3yzQXbX4xwK4WzG19pqEYkt5VOTgo2A6nuZefYeWQccKx9IOrG1sJ3T8Iy9XEBzMkh3Ex45OfKgr7YbS9VuYpr63v44zdSuxjli3h6pKKwbs9VQAAOQFdroNgkFtdyTnfme9kDy8y+6qLnPMje3sedSvTLNNN01U+Lb25LHxVSzN5nJ865PQ9blNJti3FpN+Qk9u+7Nn56CaUpSgUpSgUrQ1jWYLSPrLmVIU73OMnuA5sfAVSO1vTpM0qjT0CRKeLTLkyfs59RfPPHsoL9pVAab0+3Ak/nFrC0XdEWVh5sWDezAq2thNsodVgMsQKMrFXjYgsvcTjsI5H2jsoI9tLoceo62lvdGR7eOxEyxB2Vet65k3zukcd3h5V5i2YtbXXLTqY8E20zHeZmwwKAMN4nDYZhnxrt2Hr63dMOUVnDEf1mklk+gj3itWX1tokHZHpxPy5seXwfnoJvSlKBXM2nl3LO6b82CQ8fBGrp1wNv5dzTb1ueLeT6poMHRpDuaVYjvgRvlDe+2ub0eDF3rCkcfTd7yZAR/nxrtbBD/qyw/ssP92tQXVrme2vtaS1ljimkt4bhGlOEVV9SV+0bwGMZGM0FgantTZ20qwz3MMUjDIV3A4csknguezOM4Nc1ukXTROsAu42kY7o3SSuTyBceqPfVEbIdGV7q4NzJIIkcluslJZ3JPFgvMjOeJI5cM1w9s9iLnS5QlwBuNnq5VyUfHHA7Q3gfo40H17SvlXYXpHu7KaJXuHa13x1iP64CkjeK59ZcDjgHyr6i0++jnjWWF1kjYZVkOQfMUGxSlKBSlKBSlKBSlKBUJ6Udu10m3G6A1zLkRKeQxzdv6o4cO0keOJtXyp0zaybrVZ+OVhPUr4bnwv+ItQRXWb6eeUy3TSPK4Db0mckHiMZ5Lx4AcO6tvQdlby+OLa3klH5wGF83bCj319Ljo+0+5aC5lg33EUYUMzbuFUBcrnBwMcOXCpVZ3MTbyRMh6o7rKhHqHAIUgfBOCOFB84a30X3mlWqX4mXronVmSME9WM+q4b42DjIxjj21O9ldqTtBdWgaMxpZjr5wcYef4MW5xzug5bj28OwE2VcwPO08M0aG1eMKG3ssxYEOGXGABwwc18obNazJpV+sqNnqpCj45OmcOvmBw8cHsoPpDpdvuq0u4UfDm3YVHeZCFIHlk+VSXQ7EW9vBCvKKJEH7KgfZUH2xnW+1HSrRPWjB9Nk/VQfe89+Tn3+NWLQKUpQKUpQfMnTbdTXOsvbjLCPq44UHe6Ixx4szc/Z3VcmxnRlZWMKB4Y558ZeWRQ2WPPdByFUchXG1aGC72ltBGUd7aB3m3ewjIQMe8FwcdlWLJDKZkcSgRBWDRbgO8xI3W385XdwRjHHPhQRPavotsL5SeqEEuPVkhAXj2byj1W8xnxFUXZ+n6DqRt4pNyRmVOIzHKjHCMVPMcfaOIzzr6git5BM7mXMTIoWLcA3WBbebe5tvZUYPLd8aqzp1mjtZ9NvDGsrxSN6hON4LhlyR2K3HHie80Ev6PyZH1C4b8peuikcikKrECPAlWNa+i+vruoP/qraCMftbzn5xXU6OoNzTbQ8MyRCVsdrS/fW+dq5XR2etudVucfDvDEDnmsKhBjwySfOgnFKUoFcfbGMtYXgHM28v1GrsV4niDqyniGBBHgeBoOB0dyhtLsSDn+bRDzVAp+cVCtsNn4tR2gt4jvbsVqHucHgyCQlIz7SePgR3cO/0PS408wE5a1nlgbhj4LEj5mFcnS7KW7m2g6puruHYQRsSfVCx4XjzUHPMcs5oJdoD2k8k1zaLvOv83ZxvBW6riFTPqlQWxvKMcPCsracNQtFTULZAWGXhLBwh443XGOOO0d9edhrOSCwt4pYVgkjjCMisGGV4b2Rz3sb37Vd2g+YOmjYuDTLiI2xIimUkRkk7hXAOCeJU5zx8ann/R9tLrdnnYLHZy46uMZxvqcFkBJwOYJzxI8Kx9KWw4EZvbq5e5n6+NVTAVOraTAiVRxGAeecnB76uO3gWNVRFCqoAVVGAAOQA7KDJSlKBSlKBSlKBSlKDzI4UEnkBk+VfFeuXnX3M83+sld/lMW+2vtC7QtG6jmVIHmK+K4bF3l6kAdYW3cMyqM8sFmIA8zQfVHRJtAL3TIGyOsiHUyDuKcAfNd0+dSK5tupSaS1hjM7+sQTuCRwABvsATyGM4r5O2N2vudKnMkBGDgSRtxVwM8D3EZOCOXsyDccnSvbX9uqpePpV1vA5aLrU4c1J3cFT3nd7PZQTTSNUu1Yzal1FpHIUihtw4c75OMtIMAluQUcKoCbYy41DVbmO2RjF6VIrTEHcT1iWy3LIB+Dz5VK9V2pghK3V1qI1W5iybaCOLchjc/lJMABiOGO3h28xbPR/opsbCNJG3pWzLM3fI/rN7s4z4UEV6MNOxf3zbxdbVIrGJiADuxKN7l3lQas+oF0MANYyT8c3N1NMc+Lbo+ZRU9oFKUoFeJlJUgHdJBAI7D3+Ve6UFDdF+gT6XrrQ3Y9aWCTq3zkSesrbwPPkpJB4irZ2kaSYiCzvUtrtMS7pVX3k4jDoeO6e8d1Q7pkulWSzNqWfU4XMkEcaliYyPvm+B8UgDnxODjtrbszYbRRRyktBexDB6tyk8LcQwB5suc4JGPZxFB1LOWTTm63U78zPcOkMUaRbqKzHgEVcsx72PZUZ6ZbD0680uxUEs8jO+Pix+qGY+Qb5NSTTtirSxc3lzPNPJEpImu5d4RjHEqOCr7cZrl7AA6jf3OrMpEO76PaBhxManLSceIyfrMKCd3ki21u7ABUhiJAHIKi5A8gKjvRPa9XpdsTxaUNMx7zIxf6CB5V+9K92Y9Kugud6RREoHaZGCY8wTUj0izEEEMQ5Rxqg/ZUD7KDbpSlApSlBAtGb0PW7q3PCO9jW5i7usX1JFHifheXsqNbbWKQajNHcvJb298YpYbpCcRXcWVXexwxg5OeHI8MbyyLpQh/nOjyLwkGoRoCOe434QewhRmphr2jxXkEkE6B0dSMHsPYw7iOYIoI/s5p2rRyp6Te289uoOSsWJJAR6pJHBccDkZ8+dSTV7yOCCWWV+rjRCWbOCBjmPHu8cVSuw+nXEStbRaw9ldQsyyW08asvA4DQ9YcbhGDwz7jW5peiTanqhhvL/7o2lqgeTcURxmUkhYsJ6rYHrEjuI76DL0RQLqoFxd3ct09rIeqt5CMR5+BK/8ArG54J4DBq5ahO1Ww++63enMLS+iXCMowkij8nIvLHZnHdzwMdHYbaoX8Tb6dTdQtuXEJ5o/Hj+q2Mg+0dlBJaUpQKUpQKUpQKUpQKq3aXoXsp5pLnrpYFZmklUbpXjlmKkj1OOT2juAq0qhvSdMzww2UZIkvZlhOOYi+FM3sCDH7VBB+i3oztZWa+kRpLdmb0WKYAkoDgSyjABzj1VxjHHjwqY7YbBRy9RPZRW8dzbNvIrIBHIO1JAo9x7D7akmpapb6fFEJCIoy6QxgA4yeCrw5Dhz7MV1aCrNR0y+1HdtJdLhsoXkRridZY33lRg5VAoByxUDPGrE16Yx2tw681hcjyUkVv1w9uZd3Trw88W8n1CKDmdEcO5pFmMYzGW+UzH7al9R3o6QDS7ED9GjPvUE/TUioFKUoFRzbbaFrSNI4FEl5cN1dvGe1vjO39RB6xPsHbUjqD7GILy8vNQf1gshtrbPJI4+EjL+u+ePhQdjZLZZLFWZmM11Kd6e4f4Ujf4UHIKOAAFVz0pbDBb5dQWKaSBh/OFtTiVGAwJk4HPYT+rx55qx11xzqZswi9WtsJmfJ3gxfdAxyxgH3V36D5t1vT7O7jSCxvNRvrp5F3Ypd/cjGcMZN5QBgZ4g8PZX0XYWqxRpGihVRQoVRgAAYAHhWRIlBJAAJ5kDn7e+vdBBeksGWbS7YcpL5XYd6RAuwPh2+VTqoNeHr9oIExlbWzeQnueVwgHt3RnzNTmgUpSgUpSgg/SJHvXWkDP8ATgfkoxP0VOKh22ozfaRn9Jf+5epjQcnXdmbS+AF1bxy45Fh6w9jDDDyNbWlaVDaxiO3iSJBx3UAAz3nvPia3KUCq66QLRtPuE1i2Uncwl7Gv5WI4UP8ArJw49wHHANaW2eoSaRq0V8zM1ndqsM4JyEZfgso7OHreUnfVmTRJNGVYB43XBHMMrD5wQaD9tbhZUWSNgyOAysORB4gistV90YytaS3elSkt6KweBm5tBJ6w9u6Tgnlxx2VYNApSlApSlApSlAqE26+k67Kx4rZWqqo7pJyWZvbuKBU2qFbGHOpawe3roRnwEQ4eziffQczpmQv9y4wMhr+PIHhn7CasioB0lyAXejBsbpvcknvAwPp+ap/QK4O3yE6begcT6PJ9U13q5W1cZayu1HM28gHyGoNTo9/Flj/ZYvqLUgqLdF0u/pNkeP4EDj/Vyv2VKaBSvMjhQSxAA5knAFa41GE8pY/lr++gy3LEIxHMKce3FRHodVRo9pu9quSc5yxkfeye/OaloukPJ1P7QqHdErqlrPagg+i3U0YA/NLl1PDnkN/nFB7z1ev+E1h88cv/AM/mqaVW3SBrkdhq2mTzhlh6ueN5MZA3t3HLuOCfA+FSpdttOIz6faec8Y+YnhQd+lciz2pspm3Yry2kY8lSaMn3A5rbu9UhiR5HkQKilmJYcABk0ET2Gbr9Q1a55gTrbL/sV9YfKb6KnFQTofkQ6f128u9cTzTP6wzlnI4+OFFTZbhDyZT5igy0pmtXU9SitozLPIkUYxlnIAGeA4mg2qVGoekDTH5X1v8AtSBfrYrY/wBM9O/T7P8A3iL+Kg423z4vNHOcfzsj3xsMeecVNqqXpa2rsythLBdwyvDexyEQyLIQgBLEhG5ch45xXei6X9JY49JI9sUgHzrQTylQr+VfSv0ofIf91bMfSVpbDPpsQ9uQfcRQcnps09J7OAScIxdw77A4KqxKMR2Zw3bXrozvntpJ9JuWJktTmBm/KW7H1SO/dyAccsgdlcPpU240+80u5hguY3lzHur6wJIkQndyOPAGtDUdtrW5v9GubaTeuM9VOgBHqyAKQxPA4YnHPnmglW2i+i6tpl4uAsrNaTHvD8Yh8rJ8hVg1X/TPcpFaWzuQu7ewsD3bpJJHsAqXaLr9teBjbTRzBDhtw5wTyz7fsoOlSlKBSlKDFdTiNHdiAqqWJPIADJJ8KrbZrXtev7ZbmKPTURydxZRPvFc4z6rEY/dXT6Vbt5I7fToTiW+l6sn82FeMre7h7CamlhaJDGkUYCpGoRQOwKMAfNQQZ59oxyj0o+wzfa1cjRtK2ht5rmVV05jcyB3DmTCkDdG7u4OMADiTy9tWvWK7uFiR5HOFRSzHuAGTQVfr+ymt6gIevnsIuplEqdUsmQ653Sd4HI48q7Q0DWmB3tUhXu3bUH6SMVw9ndP1jUIBfLqZtuuLPHAYVZVTeIQZzyIGeR4EV212N1GTPX6xNx7IIkjx58TQeDsrrB4fdkDxFqn8VYpdhtSkRkm1qVgwIISBFyCMEHBzWd+jmRjltW1M/qzbv1RxrlbU7J3dlZzXEGq3zvAnWBZXDAheJB4ZPDNBvab0az28Kww6teRxryVQox2nHaBnszWT+TiZyOu1fUXQfFWXcz7SM/RU10i8E8EMoORJGrgjt3lB+2tugpOxeQ6BrMTySTdRcyxo0rbzbidVjifM+dSbQOi7S5LS3Z7bLPCjM2++SWUEnIPeeyo5oa7+ja+RwBurkjyVGq0djPxfZf2aH+7WgjR6H9K+LA6HvWaXPzsRXOttEi2fvYHg3hZXf3mcu2dyUZMLknsYll48sn2VZ1c7aHRYr23kt5hlJFwe8HmGHiDgj2UHE6S9kBqtm0QIWVDvxMeQYDGG8CCR7j2VV+yGw+izxgXM0sN0hKTQTTxoVdeDbo3QSueIINSHTOlNdPEtlqG/LdWzdWrxLnrx8U8fgvjGc8/bwrHBsVdy3Umo3VnYydePXtJGx1QAGH390qX4etw7T5B0YOirRAOe/nlm4PzbpFbK9Feif6sH/wDok/jrn7NWGm3d5JbegWDhYRL1ts3WIp3t3q3O6oD9oA7Aaks/RfpTnJs4x+qWH0Gg5tr0S6SQerRyM8d2d8Dw4N9PGvZ6HtMxhY5U459WaT7SRWPY3SItO1e8tbdSkMltFOqbxIBDMjFckn/I8KsOgp/bno2gsrK4ura5vEkiXfUGbK8COB4A+ea73Schn2flZvWfqYZM+IaNmPuzXU6Wo97SL0cvvYPuZT9lNXg67Q3X86x4cM/ksjhQZ7XY3TpYo2Nja+sinhCgPFR2gZrG3RvpZ/oUPkCPoNdDYi5Mun2bnm1vGT8kV26CJ/ya6X+hRfP++vxujfSgCTZwgDmTn99S2o70i/iu+/s0n1TQRy52K0CM5kW1Tt9afA+d+VfgsNm1GM6b5yxk+8tmt7YnYux9Bs3ezgMjW0RdniUsWKKWJLDOc5qSx7PWi/BtbceyFB9lBA57jZlPi2LHHAJHvZ8lB41wtd1Wynu9JtrK0eFFuhIHNuYgQMZEeQC3HBbh8Vas7WtSjszGkds0ssu9uRxCNchACSzOVUAZHbnjwB41E7zYa71SWO6v7h7R4zm3gtypMAOMlpPjOcDJHDhQbm3dst5qOmWTqJIgZbiZWGRuou6mR2gsxGD4VpS2qaRrULRIkVpfp1TKihVWdPgcBwXeyBjtLNXrY7QmtdZuVe4kum9EjJlm4uN52AVT2L6ucV3elDRTd6dME/CxDroiOYeP1uHiQCPOgllK4+x+si9sre47ZIwWHc3Jh5MDXYoFKVEulDaA2VhIY/w8xEMIHMu/DI9gyfIUHF2Of7o6teX/ADhth6Jb9xI4yOP88nqx64exWgiwsoLYYyiDfI7XPFz7ya7lAqHdLt8YdJut3O9IoiGO3rGCkeYJqY1X/So3WS6Xag/hb1GbH5sfE58OIPlQTPRLEW9vDCOUcap8lQK3aUoFc3aWPes7le+CQcfFDXSrzImQQeRGKCO9G0u/pVif/LoPkqF+ypJUK6JMpYGAnJtriaDjzwrkjPkRU1oKb2dXGz+rkc2lui2e3gAT7hVidH34ssf7NH9QVXWzcv8A1BrAPDcmulPid1T/AIsVYvR9+LLH+zR/UFBIKUpQUltFYgwa/KFVpBewbpIGRuvETgnlwYj399Wbe7XWqG4RpN0wPHFIWU7qvMPvYJHxePE8h21FNL0sT32vWUhKCbqZFYDiN9D6w791seYrZtejENG4uruWaSeVZLohVVZwjBkQoc7gGBxXB5jlyDm7E38kcpS1s+rzdmK9iiwYFIXjcQvzThu/e8YI5YPE2pWho2i29mhS2iSFGYsVQYBY8M/MPdW/QQiL/wCo5P8A9Yv9+am9QacGPaONviy6cyD9ZJt4/MRU5oI30kxhtKvgeP8AN3PuUkfRWDQ339FiOc71kOJ/9KtvpB/Fl/8A2WX6jVzNjmzoUGf0PHuQig99EVx1mj2R54jK/Jdl+yphUH6E/wAS2f8Atf76SpxQKivSk+NJvT/4JHvIH21KqhnTDPuaRdf1gqfKdR9tBJNBjC21uo5CFAPJQK36xWq4RB3KPorLQRTb+9tRHFb3fUbkzEnr/ghIxvyMOIO8BgDBzlh41ydmOkATLaZiAW7uZYrdVyN2GIfDbOcnIAIGOfhxmmoaTBcFDPFHKY23k31B3T3rnkf3VTur7Byxa1bpa3skPWLPOjMgcQkk76xrkKQ294edBLdmteS9vra9hVhFdW0sLBsbyvBIGUNgkcVZiMVYLDPA1Ftm+j6ysJhNbowcR7gy5KjgoZwp4Bm3Rk+FSqgrvoob0aTUNNP9GuC0Y/8ACl9Zf3/tVYlVttGfQdfsrnlFeRG2c9m/kFM+07g8jVk0Cq3uj90teRBxt9NXffuM743R+zgHwKtUq252hGnWM9zjeKLhB3uxCrnwyRnwqtOi/brS7Gz+/wByfSppGluCYpSS5JxxVSCMY5HGSe+gumlQVel7SD/SvfDN/BWSPpZ0kkAXY498coHvKYFBNqqrbmW9XW7SaGxlu47eBigU7ql33lYmTBAwN31T3Zrunpb0j9L/AOVL/BT+VzSP0v8A5Uv8FBhGoa9OPUtLO04/lpTIceyPh9FfvoWvjJFzYN3KYnA94417PS/pH6Uf/Zm/gr8/lg0j9KP/ALM38FBiI2j/APxf/O/dRX2iXiV01/ANKD7yKSdMOnA4X0h/1YG+3FfjdK8B/B2WoSEdgtz5dtB0+jbRLm0huPTOr66e6knIjOVG+FH+E+WKl1V8OkmU/B0jUvOHH01+HbjUmwYtEnKkflJlQ+4qaCL7PAfcjaCPmFuLkjP6ox9WrK6PvxZY/wBmj+oKqjZ+aZ9G124aMI008pK/m5x1gH6u8R5VJtitU1eOwtI49NidBEu7I10q7yYypKYJU4x2+6gtGlQoajrbnhZWUfjJcM3n6i1+JDrrn1pNOiHcqSv9JWg/dq9nLw3sV7p0kKSiIxSrOG3XTOV+DxyDnu7PEVr7m0P52mfJmrZ+5etH+n2g9lsftetaTTNdJx6dZgfnCA59xyKDNHaa6w9a40+M4+LDI2Pe1YjsxrD/AA9ZCDtEdnF8zE5FePuNrf8A3pb/AO7LXg6Rrytw1G1cf1oAPoH20HT0LYQQ3K3dxdXF3cIhRWlICqDnO6qjhzPAk1L6r2Wz2gGN2609vBo2H0A1gkv9oIgd8aZJjtDsv1iKCX7axhtPvFPI28gPyDXA2FmzoELHhi1cfJDD7KjO1O2WsQWkzT2NsIihVpY5gwUP6obAYk8/nFdLYS1l/wBGAij741vOUB7d55SvvBz50HU6E0I0W0znj1h49xmkx+/zqc1TPRpd619zbf0WOzeABhGZWYNgOwOQvDgcipQ3+kLYx9zI/AmUn6MUE+rjbXbOR6lbPbTM6oxU5jIBypBHMEdnaKjkVhrzfDu7GPh8SFm+tisT7N643PV40HbuWsf2jNBsr0X2pULLNeTYAH3y5k448AQB5V5Xoj0sHKwSKe0ieXJ9vrVgGxWot+E1ufJ57kKL7sNwrVn2Mx/2nXbvx+/InHs55xQdU9GluBiK5voe7cupOHkcimk9H6wXsV497dXDxIyqJ2VhhgRzAGBxPnioxLshpo4y65csM4wb2PzBwM1qPs1s3+UvRIRwy10T9FBb76hEDgyxg9xdf31rvr1qOdzAPbKn76qn7gbLKMmaM4/8xIT7gaSx7JpxPVn2G4b5gTQdzpevbW509zHdQGeBlni3ZEJyhwQADxyCeHfiptsrrAvbOC4X8pGrEdzY9ZfJsjyqj9pp9AltpU0+0le5ZcRGNJuDZGD6x5eGDV17F6StpY20KrubsS7wPPfIy5PiWJJoPG3GhHULGe1VgrSKN0tyDKwZc+GVFQ6zt9XtUCNpunXG6oXficITgAcd4cfcKs6lBWzazqHJ9ARvFZ4SM+a0+7epEkLoCDuLzxfQFqyaUFcQ6nqS/wD2KDOc+rcRj/AeNZXu9TfBOi2vgHuIyR/w1YVKCAC+1b/ui0/3lP4a8G61bs0iz/3hP3VYVKCApqOuc/ufZD/bmvz0/aBs4tdPTu3pHP0Gp/SggLJtC+PW0uMdv4Yn6MZr02la62Qb6zjHekBJ/wCKp5SghWyOwzWthdWlxP1xunlZ3Vd3HWoEbA7+BPnXM0zZbWraJLeHULbqYxuozQEuFHIY4jhy58qsilBXq7Haq/4XWpB/6UCL9GKyjo+uSMNrGoHvwwH76ntKCBnoxRjmXUNTk9txgfMo7q/X6KLFjlmuie83D/vqd0oK9HQzpYxiOUEdomfNen6IrEnIkux4Cdvt41YFKCvU6H7H40l2wxghpzj5gKyr0PaSB/2dj7ZZP31PaUFfP0M6UTnqZB4CV8fTU5sLJIIkiiULGihVUcgBwArYpQVrYdFs1snV22q3kMQJKouMDJz2ED5hWcdH17n8dXuPZx9+9Vh0oK+/kwLZ6zVNTYnnicD/AAmvf8lNvjjdag3DiTcnj7eFT6lBAh0R6fjDekOMYIad+PtwRWzbdFWlIMeiK3izuT9appSgiF3sPpFuhlltbaONBlmkA3QOXHeOPfXCvJdJSN3h0pJ4kBZpvRY0iA7+sn3Q37O92VZUsYYEMAwPMEZHurQ13RIL2LqbhN+LeViuSMlTkZwRkeFBAtP13QhbpNJbWsDOAWiWBHdMnC7/AFSnBIIODx9auztPeRQSLb2tva+kFDK8kqAR28Q5yy4GfALwzg8RitjaHZIulqtl6PCkEvWdS8ZMTkAhSyoVJKk7w/rYJ5VG9V0S6ikvTeQPfRX0aLI9iN14jGCAqpI+dzkfhHjnI44oPzTtrryMGVVjuLZAHkKWc8BMOQGkgZyUl3Qd7d4EgHFWba3CyokkbBkdQysORUjII8CDmqv03Sr24EkcQvollTqpbjUGUMkXLct4Yju7+PyjY5n2VZ1haLDFHFGMJGioo7lUAAe4UGe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219200"/>
            <a:ext cx="41148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eg;base64,/9j/4AAQSkZJRgABAQAAAQABAAD/2wCEAAkGBxQREhQUEhQVFBQXFx4aGBcWGBwgHhscHh4cHBwaGB4cIyggGh4lIhwdIjEhJSktLi4uGh8zODMtOCguLisBCgoKBQUFDgUFDisZExkrKysrKysrKysrKysrKysrKysrKysrKysrKysrKysrKysrKysrKysrKysrKysrKysrK//AABEIALEBHQMBIgACEQEDEQH/xAAcAAEAAgMBAQEAAAAAAAAAAAAABgcDBAUCCAH/xABWEAACAQMBBAYEBwsIBgkFAAABAgMABBEFBhIhMQcTQVFhgRQicZEyQpKhsbLBFSMzNUNSVHKC0dIXJERidLPC8BZTg5SiowglNFVjZHOT4jZFZXWE/8QAFAEBAAAAAAAAAAAAAAAAAAAAAP/EABQRAQAAAAAAAAAAAAAAAAAAAAD/2gAMAwEAAhEDEQA/ALxpSlApSlApSlApSlApSlApUe2t2pWw6nMUkxkY5EfNI1GXlP8AVXIz7a1jtzB90PQVViVRmebgI0KAMyknmQCM92R5BKqVjgnWRQ6MrqwyGUggjvBHAislApSlApSlApSlApSo6+3FirXStcKvouBMSDhSSRgHHrnIK4XPHhQSKlY7eZZFV0IZWAZSORBGQR5VkoFKUoOFtdq0kCRJbhTcXEohiL53VJVmaRgOJCqpOO3gKrfT9vb6EWU19PCsDTvCVWLL3KKGHpChQSoDBVAUDJbJ4Yqa65mfVba3DFRHazzMQBkF92FCM9o3nNczWNmrOw6q6muUje3tUt7ZrgBlRkB++KgwZJDzwO35glezWu+mLKTDLA0UpjZJcb2d1HB9UkcQ4+euxVXdGPos8xltLl2CmQyLJKxluHfG9NJFkJGvD1cLnvI5VaNApSlApSlApSlApSlApSlApSlApSlArmbSaqbS2knWJ5ymPvcfwjkgdvYM5PgDXTry6BgQRkEYIPaKCqdV1mTVJ7uGGCWOeDTp4mhkwHEszxYAIOCN2MHOcHeFetW2LaOG1WSFrwRRCOOBSQr3Mu809xcv8WPI7T9IqT7HadH1srOCbq1Z7UykneeE7ssW+c+v6hTi2TkNWDX5GvtRTTwzC2ii6673Tjf3juxwMQcgHBZh2ig1OhqeZbWW1lWMrayGNJYmLI+fWYAnmVJwSOHZ2VYNYbS2SJFjjRURRhVUAADuAHAVmoFKUoFKUoFKUoK2271e8tri6kgmI6mzWWOBlzHIhZlmckEHrIzuHwBH51c+42QlKpPHDHcyiyhtrbe3Sm9IGM1zJ7N8nPbx7xUr22VVuLB5Apjlke0lDfGSeM4U+BdEHnX7c3kGiWSRBnnwTHBEWBkcsx3Il8FyBnsAoI70dXgS+Nn90XuWt7cI6NgRs4IGIAB+TVcMc5JbwOLPqJ7L7LtG8dzciJZkjKRQwKFigRiCVXHF2OACx4cOAFSygUpWK6fdRz3KT7hQVjYbSTy6ndXdrYTXMHVi2WRWRMtE7MxG+RlSW5+HlWzZ61f6pdy2/URWKWyqZOvQTOWfiu5xCDhnjx+fA63Q7Du6Ranjlw7nPaWdiTX7sU29f6u3b6RGvksSigz2mxCi7huppeseAN1QWKOMAsMFm3AC3DkDwGe2pZSlApSlApSlApSlApSlApSlApSlApXE2n2rtdOTfupVTIO6nN3x+ao4n28uIqrU/wCkAnWkGzbqc8CJBv47yuN3yzQXbX4xwK4WzG19pqEYkt5VOTgo2A6nuZefYeWQccKx9IOrG1sJ3T8Iy9XEBzMkh3Ex45OfKgr7YbS9VuYpr63v44zdSuxjli3h6pKKwbs9VQAAOQFdroNgkFtdyTnfme9kDy8y+6qLnPMje3sedSvTLNNN01U+Lb25LHxVSzN5nJ865PQ9blNJti3FpN+Qk9u+7Nn56CaUpSgUpSgUrQ1jWYLSPrLmVIU73OMnuA5sfAVSO1vTpM0qjT0CRKeLTLkyfs59RfPPHsoL9pVAab0+3Ak/nFrC0XdEWVh5sWDezAq2thNsodVgMsQKMrFXjYgsvcTjsI5H2jsoI9tLoceo62lvdGR7eOxEyxB2Vet65k3zukcd3h5V5i2YtbXXLTqY8E20zHeZmwwKAMN4nDYZhnxrt2Hr63dMOUVnDEf1mklk+gj3itWX1tokHZHpxPy5seXwfnoJvSlKBXM2nl3LO6b82CQ8fBGrp1wNv5dzTb1ueLeT6poMHRpDuaVYjvgRvlDe+2ub0eDF3rCkcfTd7yZAR/nxrtbBD/qyw/ssP92tQXVrme2vtaS1ljimkt4bhGlOEVV9SV+0bwGMZGM0FgantTZ20qwz3MMUjDIV3A4csknguezOM4Nc1ukXTROsAu42kY7o3SSuTyBceqPfVEbIdGV7q4NzJIIkcluslJZ3JPFgvMjOeJI5cM1w9s9iLnS5QlwBuNnq5VyUfHHA7Q3gfo40H17SvlXYXpHu7KaJXuHa13x1iP64CkjeK59ZcDjgHyr6i0++jnjWWF1kjYZVkOQfMUGxSlKBSlKBSlKBSlKBUJ6Udu10m3G6A1zLkRKeQxzdv6o4cO0keOJtXyp0zaybrVZ+OVhPUr4bnwv+ItQRXWb6eeUy3TSPK4Db0mckHiMZ5Lx4AcO6tvQdlby+OLa3klH5wGF83bCj319Ljo+0+5aC5lg33EUYUMzbuFUBcrnBwMcOXCpVZ3MTbyRMh6o7rKhHqHAIUgfBOCOFB84a30X3mlWqX4mXronVmSME9WM+q4b42DjIxjj21O9ldqTtBdWgaMxpZjr5wcYef4MW5xzug5bj28OwE2VcwPO08M0aG1eMKG3ssxYEOGXGABwwc18obNazJpV+sqNnqpCj45OmcOvmBw8cHsoPpDpdvuq0u4UfDm3YVHeZCFIHlk+VSXQ7EW9vBCvKKJEH7KgfZUH2xnW+1HSrRPWjB9Nk/VQfe89+Tn3+NWLQKUpQKUpQfMnTbdTXOsvbjLCPq44UHe6Ixx4szc/Z3VcmxnRlZWMKB4Y558ZeWRQ2WPPdByFUchXG1aGC72ltBGUd7aB3m3ewjIQMe8FwcdlWLJDKZkcSgRBWDRbgO8xI3W385XdwRjHHPhQRPavotsL5SeqEEuPVkhAXj2byj1W8xnxFUXZ+n6DqRt4pNyRmVOIzHKjHCMVPMcfaOIzzr6git5BM7mXMTIoWLcA3WBbebe5tvZUYPLd8aqzp1mjtZ9NvDGsrxSN6hON4LhlyR2K3HHie80Ev6PyZH1C4b8peuikcikKrECPAlWNa+i+vruoP/qraCMftbzn5xXU6OoNzTbQ8MyRCVsdrS/fW+dq5XR2etudVucfDvDEDnmsKhBjwySfOgnFKUoFcfbGMtYXgHM28v1GrsV4niDqyniGBBHgeBoOB0dyhtLsSDn+bRDzVAp+cVCtsNn4tR2gt4jvbsVqHucHgyCQlIz7SePgR3cO/0PS408wE5a1nlgbhj4LEj5mFcnS7KW7m2g6puruHYQRsSfVCx4XjzUHPMcs5oJdoD2k8k1zaLvOv83ZxvBW6riFTPqlQWxvKMcPCsracNQtFTULZAWGXhLBwh443XGOOO0d9edhrOSCwt4pYVgkjjCMisGGV4b2Rz3sb37Vd2g+YOmjYuDTLiI2xIimUkRkk7hXAOCeJU5zx8ann/R9tLrdnnYLHZy46uMZxvqcFkBJwOYJzxI8Kx9KWw4EZvbq5e5n6+NVTAVOraTAiVRxGAeecnB76uO3gWNVRFCqoAVVGAAOQA7KDJSlKBSlKBSlKBSlKDzI4UEnkBk+VfFeuXnX3M83+sld/lMW+2vtC7QtG6jmVIHmK+K4bF3l6kAdYW3cMyqM8sFmIA8zQfVHRJtAL3TIGyOsiHUyDuKcAfNd0+dSK5tupSaS1hjM7+sQTuCRwABvsATyGM4r5O2N2vudKnMkBGDgSRtxVwM8D3EZOCOXsyDccnSvbX9uqpePpV1vA5aLrU4c1J3cFT3nd7PZQTTSNUu1Yzal1FpHIUihtw4c75OMtIMAluQUcKoCbYy41DVbmO2RjF6VIrTEHcT1iWy3LIB+Dz5VK9V2pghK3V1qI1W5iybaCOLchjc/lJMABiOGO3h28xbPR/opsbCNJG3pWzLM3fI/rN7s4z4UEV6MNOxf3zbxdbVIrGJiADuxKN7l3lQas+oF0MANYyT8c3N1NMc+Lbo+ZRU9oFKUoFeJlJUgHdJBAI7D3+Ve6UFDdF+gT6XrrQ3Y9aWCTq3zkSesrbwPPkpJB4irZ2kaSYiCzvUtrtMS7pVX3k4jDoeO6e8d1Q7pkulWSzNqWfU4XMkEcaliYyPvm+B8UgDnxODjtrbszYbRRRyktBexDB6tyk8LcQwB5suc4JGPZxFB1LOWTTm63U78zPcOkMUaRbqKzHgEVcsx72PZUZ6ZbD0680uxUEs8jO+Pix+qGY+Qb5NSTTtirSxc3lzPNPJEpImu5d4RjHEqOCr7cZrl7AA6jf3OrMpEO76PaBhxManLSceIyfrMKCd3ki21u7ABUhiJAHIKi5A8gKjvRPa9XpdsTxaUNMx7zIxf6CB5V+9K92Y9Kugud6RREoHaZGCY8wTUj0izEEEMQ5Rxqg/ZUD7KDbpSlApSlBAtGb0PW7q3PCO9jW5i7usX1JFHifheXsqNbbWKQajNHcvJb298YpYbpCcRXcWVXexwxg5OeHI8MbyyLpQh/nOjyLwkGoRoCOe434QewhRmphr2jxXkEkE6B0dSMHsPYw7iOYIoI/s5p2rRyp6Te289uoOSsWJJAR6pJHBccDkZ8+dSTV7yOCCWWV+rjRCWbOCBjmPHu8cVSuw+nXEStbRaw9ldQsyyW08asvA4DQ9YcbhGDwz7jW5peiTanqhhvL/7o2lqgeTcURxmUkhYsJ6rYHrEjuI76DL0RQLqoFxd3ct09rIeqt5CMR5+BK/8ArG54J4DBq5ahO1Ww++63enMLS+iXCMowkij8nIvLHZnHdzwMdHYbaoX8Tb6dTdQtuXEJ5o/Hj+q2Mg+0dlBJaUpQKUpQKUpQKUpQKq3aXoXsp5pLnrpYFZmklUbpXjlmKkj1OOT2juAq0qhvSdMzww2UZIkvZlhOOYi+FM3sCDH7VBB+i3oztZWa+kRpLdmb0WKYAkoDgSyjABzj1VxjHHjwqY7YbBRy9RPZRW8dzbNvIrIBHIO1JAo9x7D7akmpapb6fFEJCIoy6QxgA4yeCrw5Dhz7MV1aCrNR0y+1HdtJdLhsoXkRridZY33lRg5VAoByxUDPGrE16Yx2tw681hcjyUkVv1w9uZd3Trw88W8n1CKDmdEcO5pFmMYzGW+UzH7al9R3o6QDS7ED9GjPvUE/TUioFKUoFRzbbaFrSNI4FEl5cN1dvGe1vjO39RB6xPsHbUjqD7GILy8vNQf1gshtrbPJI4+EjL+u+ePhQdjZLZZLFWZmM11Kd6e4f4Ujf4UHIKOAAFVz0pbDBb5dQWKaSBh/OFtTiVGAwJk4HPYT+rx55qx11xzqZswi9WtsJmfJ3gxfdAxyxgH3V36D5t1vT7O7jSCxvNRvrp5F3Ypd/cjGcMZN5QBgZ4g8PZX0XYWqxRpGihVRQoVRgAAYAHhWRIlBJAAJ5kDn7e+vdBBeksGWbS7YcpL5XYd6RAuwPh2+VTqoNeHr9oIExlbWzeQnueVwgHt3RnzNTmgUpSgUpSgg/SJHvXWkDP8ATgfkoxP0VOKh22ozfaRn9Jf+5epjQcnXdmbS+AF1bxy45Fh6w9jDDDyNbWlaVDaxiO3iSJBx3UAAz3nvPia3KUCq66QLRtPuE1i2Uncwl7Gv5WI4UP8ArJw49wHHANaW2eoSaRq0V8zM1ndqsM4JyEZfgso7OHreUnfVmTRJNGVYB43XBHMMrD5wQaD9tbhZUWSNgyOAysORB4gistV90YytaS3elSkt6KweBm5tBJ6w9u6Tgnlxx2VYNApSlApSlApSlAqE26+k67Kx4rZWqqo7pJyWZvbuKBU2qFbGHOpawe3roRnwEQ4eziffQczpmQv9y4wMhr+PIHhn7CasioB0lyAXejBsbpvcknvAwPp+ap/QK4O3yE6begcT6PJ9U13q5W1cZayu1HM28gHyGoNTo9/Flj/ZYvqLUgqLdF0u/pNkeP4EDj/Vyv2VKaBSvMjhQSxAA5knAFa41GE8pY/lr++gy3LEIxHMKce3FRHodVRo9pu9quSc5yxkfeye/OaloukPJ1P7QqHdErqlrPagg+i3U0YA/NLl1PDnkN/nFB7z1ev+E1h88cv/AM/mqaVW3SBrkdhq2mTzhlh6ueN5MZA3t3HLuOCfA+FSpdttOIz6faec8Y+YnhQd+lciz2pspm3Yry2kY8lSaMn3A5rbu9UhiR5HkQKilmJYcABk0ET2Gbr9Q1a55gTrbL/sV9YfKb6KnFQTofkQ6f128u9cTzTP6wzlnI4+OFFTZbhDyZT5igy0pmtXU9SitozLPIkUYxlnIAGeA4mg2qVGoekDTH5X1v8AtSBfrYrY/wBM9O/T7P8A3iL+Kg423z4vNHOcfzsj3xsMeecVNqqXpa2rsythLBdwyvDexyEQyLIQgBLEhG5ch45xXei6X9JY49JI9sUgHzrQTylQr+VfSv0ofIf91bMfSVpbDPpsQ9uQfcRQcnps09J7OAScIxdw77A4KqxKMR2Zw3bXrozvntpJ9JuWJktTmBm/KW7H1SO/dyAccsgdlcPpU240+80u5hguY3lzHur6wJIkQndyOPAGtDUdtrW5v9GubaTeuM9VOgBHqyAKQxPA4YnHPnmglW2i+i6tpl4uAsrNaTHvD8Yh8rJ8hVg1X/TPcpFaWzuQu7ewsD3bpJJHsAqXaLr9teBjbTRzBDhtw5wTyz7fsoOlSlKBSlKDFdTiNHdiAqqWJPIADJJ8KrbZrXtev7ZbmKPTURydxZRPvFc4z6rEY/dXT6Vbt5I7fToTiW+l6sn82FeMre7h7CamlhaJDGkUYCpGoRQOwKMAfNQQZ59oxyj0o+wzfa1cjRtK2ht5rmVV05jcyB3DmTCkDdG7u4OMADiTy9tWvWK7uFiR5HOFRSzHuAGTQVfr+ymt6gIevnsIuplEqdUsmQ653Sd4HI48q7Q0DWmB3tUhXu3bUH6SMVw9ndP1jUIBfLqZtuuLPHAYVZVTeIQZzyIGeR4EV212N1GTPX6xNx7IIkjx58TQeDsrrB4fdkDxFqn8VYpdhtSkRkm1qVgwIISBFyCMEHBzWd+jmRjltW1M/qzbv1RxrlbU7J3dlZzXEGq3zvAnWBZXDAheJB4ZPDNBvab0az28Kww6teRxryVQox2nHaBnszWT+TiZyOu1fUXQfFWXcz7SM/RU10i8E8EMoORJGrgjt3lB+2tugpOxeQ6BrMTySTdRcyxo0rbzbidVjifM+dSbQOi7S5LS3Z7bLPCjM2++SWUEnIPeeyo5oa7+ja+RwBurkjyVGq0djPxfZf2aH+7WgjR6H9K+LA6HvWaXPzsRXOttEi2fvYHg3hZXf3mcu2dyUZMLknsYll48sn2VZ1c7aHRYr23kt5hlJFwe8HmGHiDgj2UHE6S9kBqtm0QIWVDvxMeQYDGG8CCR7j2VV+yGw+izxgXM0sN0hKTQTTxoVdeDbo3QSueIINSHTOlNdPEtlqG/LdWzdWrxLnrx8U8fgvjGc8/bwrHBsVdy3Umo3VnYydePXtJGx1QAGH390qX4etw7T5B0YOirRAOe/nlm4PzbpFbK9Feif6sH/wDok/jrn7NWGm3d5JbegWDhYRL1ts3WIp3t3q3O6oD9oA7Aaks/RfpTnJs4x+qWH0Gg5tr0S6SQerRyM8d2d8Dw4N9PGvZ6HtMxhY5U459WaT7SRWPY3SItO1e8tbdSkMltFOqbxIBDMjFckn/I8KsOgp/bno2gsrK4ura5vEkiXfUGbK8COB4A+ea73Schn2flZvWfqYZM+IaNmPuzXU6Wo97SL0cvvYPuZT9lNXg67Q3X86x4cM/ksjhQZ7XY3TpYo2Nja+sinhCgPFR2gZrG3RvpZ/oUPkCPoNdDYi5Mun2bnm1vGT8kV26CJ/ya6X+hRfP++vxujfSgCTZwgDmTn99S2o70i/iu+/s0n1TQRy52K0CM5kW1Tt9afA+d+VfgsNm1GM6b5yxk+8tmt7YnYux9Bs3ezgMjW0RdniUsWKKWJLDOc5qSx7PWi/BtbceyFB9lBA57jZlPi2LHHAJHvZ8lB41wtd1Wynu9JtrK0eFFuhIHNuYgQMZEeQC3HBbh8Vas7WtSjszGkds0ssu9uRxCNchACSzOVUAZHbnjwB41E7zYa71SWO6v7h7R4zm3gtypMAOMlpPjOcDJHDhQbm3dst5qOmWTqJIgZbiZWGRuou6mR2gsxGD4VpS2qaRrULRIkVpfp1TKihVWdPgcBwXeyBjtLNXrY7QmtdZuVe4kum9EjJlm4uN52AVT2L6ucV3elDRTd6dME/CxDroiOYeP1uHiQCPOgllK4+x+si9sre47ZIwWHc3Jh5MDXYoFKVEulDaA2VhIY/w8xEMIHMu/DI9gyfIUHF2Of7o6teX/ADhth6Jb9xI4yOP88nqx64exWgiwsoLYYyiDfI7XPFz7ya7lAqHdLt8YdJut3O9IoiGO3rGCkeYJqY1X/So3WS6Xag/hb1GbH5sfE58OIPlQTPRLEW9vDCOUcap8lQK3aUoFc3aWPes7le+CQcfFDXSrzImQQeRGKCO9G0u/pVif/LoPkqF+ypJUK6JMpYGAnJtriaDjzwrkjPkRU1oKb2dXGz+rkc2lui2e3gAT7hVidH34ssf7NH9QVXWzcv8A1BrAPDcmulPid1T/AIsVYvR9+LLH+zR/UFBIKUpQUltFYgwa/KFVpBewbpIGRuvETgnlwYj399Wbe7XWqG4RpN0wPHFIWU7qvMPvYJHxePE8h21FNL0sT32vWUhKCbqZFYDiN9D6w791seYrZtejENG4uruWaSeVZLohVVZwjBkQoc7gGBxXB5jlyDm7E38kcpS1s+rzdmK9iiwYFIXjcQvzThu/e8YI5YPE2pWho2i29mhS2iSFGYsVQYBY8M/MPdW/QQiL/wCo5P8A9Yv9+am9QacGPaONviy6cyD9ZJt4/MRU5oI30kxhtKvgeP8AN3PuUkfRWDQ339FiOc71kOJ/9KtvpB/Fl/8A2WX6jVzNjmzoUGf0PHuQig99EVx1mj2R54jK/Jdl+yphUH6E/wAS2f8Atf76SpxQKivSk+NJvT/4JHvIH21KqhnTDPuaRdf1gqfKdR9tBJNBjC21uo5CFAPJQK36xWq4RB3KPorLQRTb+9tRHFb3fUbkzEnr/ghIxvyMOIO8BgDBzlh41ydmOkATLaZiAW7uZYrdVyN2GIfDbOcnIAIGOfhxmmoaTBcFDPFHKY23k31B3T3rnkf3VTur7Byxa1bpa3skPWLPOjMgcQkk76xrkKQ294edBLdmteS9vra9hVhFdW0sLBsbyvBIGUNgkcVZiMVYLDPA1Ftm+j6ysJhNbowcR7gy5KjgoZwp4Bm3Rk+FSqgrvoob0aTUNNP9GuC0Y/8ACl9Zf3/tVYlVttGfQdfsrnlFeRG2c9m/kFM+07g8jVk0Cq3uj90teRBxt9NXffuM743R+zgHwKtUq252hGnWM9zjeKLhB3uxCrnwyRnwqtOi/brS7Gz+/wByfSppGluCYpSS5JxxVSCMY5HGSe+gumlQVel7SD/SvfDN/BWSPpZ0kkAXY498coHvKYFBNqqrbmW9XW7SaGxlu47eBigU7ql33lYmTBAwN31T3Zrunpb0j9L/AOVL/BT+VzSP0v8A5Uv8FBhGoa9OPUtLO04/lpTIceyPh9FfvoWvjJFzYN3KYnA94417PS/pH6Uf/Zm/gr8/lg0j9KP/ALM38FBiI2j/APxf/O/dRX2iXiV01/ANKD7yKSdMOnA4X0h/1YG+3FfjdK8B/B2WoSEdgtz5dtB0+jbRLm0huPTOr66e6knIjOVG+FH+E+WKl1V8OkmU/B0jUvOHH01+HbjUmwYtEnKkflJlQ+4qaCL7PAfcjaCPmFuLkjP6ox9WrK6PvxZY/wBmj+oKqjZ+aZ9G124aMI008pK/m5x1gH6u8R5VJtitU1eOwtI49NidBEu7I10q7yYypKYJU4x2+6gtGlQoajrbnhZWUfjJcM3n6i1+JDrrn1pNOiHcqSv9JWg/dq9nLw3sV7p0kKSiIxSrOG3XTOV+DxyDnu7PEVr7m0P52mfJmrZ+5etH+n2g9lsftetaTTNdJx6dZgfnCA59xyKDNHaa6w9a40+M4+LDI2Pe1YjsxrD/AA9ZCDtEdnF8zE5FePuNrf8A3pb/AO7LXg6Rrytw1G1cf1oAPoH20HT0LYQQ3K3dxdXF3cIhRWlICqDnO6qjhzPAk1L6r2Wz2gGN2609vBo2H0A1gkv9oIgd8aZJjtDsv1iKCX7axhtPvFPI28gPyDXA2FmzoELHhi1cfJDD7KjO1O2WsQWkzT2NsIihVpY5gwUP6obAYk8/nFdLYS1l/wBGAij741vOUB7d55SvvBz50HU6E0I0W0znj1h49xmkx+/zqc1TPRpd619zbf0WOzeABhGZWYNgOwOQvDgcipQ3+kLYx9zI/AmUn6MUE+rjbXbOR6lbPbTM6oxU5jIBypBHMEdnaKjkVhrzfDu7GPh8SFm+tisT7N643PV40HbuWsf2jNBsr0X2pULLNeTYAH3y5k448AQB5V5Xoj0sHKwSKe0ieXJ9vrVgGxWot+E1ufJ57kKL7sNwrVn2Mx/2nXbvx+/InHs55xQdU9GluBiK5voe7cupOHkcimk9H6wXsV497dXDxIyqJ2VhhgRzAGBxPnioxLshpo4y65csM4wb2PzBwM1qPs1s3+UvRIRwy10T9FBb76hEDgyxg9xdf31rvr1qOdzAPbKn76qn7gbLKMmaM4/8xIT7gaSx7JpxPVn2G4b5gTQdzpevbW509zHdQGeBlni3ZEJyhwQADxyCeHfiptsrrAvbOC4X8pGrEdzY9ZfJsjyqj9pp9AltpU0+0le5ZcRGNJuDZGD6x5eGDV17F6StpY20KrubsS7wPPfIy5PiWJJoPG3GhHULGe1VgrSKN0tyDKwZc+GVFQ6zt9XtUCNpunXG6oXficITgAcd4cfcKs6lBWzazqHJ9ARvFZ4SM+a0+7epEkLoCDuLzxfQFqyaUFcQ6nqS/wD2KDOc+rcRj/AeNZXu9TfBOi2vgHuIyR/w1YVKCAC+1b/ui0/3lP4a8G61bs0iz/3hP3VYVKCApqOuc/ufZD/bmvz0/aBs4tdPTu3pHP0Gp/SggLJtC+PW0uMdv4Yn6MZr02la62Qb6zjHekBJ/wCKp5SghWyOwzWthdWlxP1xunlZ3Vd3HWoEbA7+BPnXM0zZbWraJLeHULbqYxuozQEuFHIY4jhy58qsilBXq7Haq/4XWpB/6UCL9GKyjo+uSMNrGoHvwwH76ntKCBnoxRjmXUNTk9txgfMo7q/X6KLFjlmuie83D/vqd0oK9HQzpYxiOUEdomfNen6IrEnIkux4Cdvt41YFKCvU6H7H40l2wxghpzj5gKyr0PaSB/2dj7ZZP31PaUFfP0M6UTnqZB4CV8fTU5sLJIIkiiULGihVUcgBwArYpQVrYdFs1snV22q3kMQJKouMDJz2ED5hWcdH17n8dXuPZx9+9Vh0oK+/kwLZ6zVNTYnnicD/AAmvf8lNvjjdag3DiTcnj7eFT6lBAh0R6fjDekOMYIad+PtwRWzbdFWlIMeiK3izuT9appSgiF3sPpFuhlltbaONBlmkA3QOXHeOPfXCvJdJSN3h0pJ4kBZpvRY0iA7+sn3Q37O92VZUsYYEMAwPMEZHurQ13RIL2LqbhN+LeViuSMlTkZwRkeFBAtP13QhbpNJbWsDOAWiWBHdMnC7/AFSnBIIODx9auztPeRQSLb2tva+kFDK8kqAR28Q5yy4GfALwzg8RitjaHZIulqtl6PCkEvWdS8ZMTkAhSyoVJKk7w/rYJ5VG9V0S6ikvTeQPfRX0aLI9iN14jGCAqpI+dzkfhHjnI44oPzTtrryMGVVjuLZAHkKWc8BMOQGkgZyUl3Qd7d4EgHFWba3CyokkbBkdQysORUjII8CDmqv03Sr24EkcQvollTqpbjUGUMkXLct4Yju7+PyjY5n2VZ1haLDFHFGMJGioo7lUAAe4UGe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155575" y="-1219200"/>
            <a:ext cx="41148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8" name="Picture 14" descr="http://teacherpages.nhcs.net/schools/noble/kristaholland/PublishingImages/hands2-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04319"/>
            <a:ext cx="7467600" cy="4753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Don’t say the word!</a:t>
            </a:r>
          </a:p>
          <a:p>
            <a:endParaRPr lang="en-US" sz="6600" dirty="0" smtClean="0"/>
          </a:p>
          <a:p>
            <a:r>
              <a:rPr lang="en-US" sz="6600" dirty="0" smtClean="0"/>
              <a:t>Don’t speak Korean!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divingphysiology.files.wordpress.com/2011/04/under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2819400" cy="532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190</Words>
  <Application>Microsoft Office PowerPoint</Application>
  <PresentationFormat>화면 슬라이드 쇼(4:3)</PresentationFormat>
  <Paragraphs>39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맑은 고딕</vt:lpstr>
      <vt:lpstr>Arial</vt:lpstr>
      <vt:lpstr>Calibri</vt:lpstr>
      <vt:lpstr>Office 테마</vt:lpstr>
      <vt:lpstr>Hot Seat</vt:lpstr>
      <vt:lpstr>How to play</vt:lpstr>
      <vt:lpstr>PowerPoint 프레젠테이션</vt:lpstr>
      <vt:lpstr>The student in the hot seat must answer by saying</vt:lpstr>
      <vt:lpstr>PowerPoint 프레젠테이션</vt:lpstr>
      <vt:lpstr>  If you guess the right word with the   - 1st clue, your team gets 5 points. - 2nd clue, your team gets 3 points. - 3rd clue, your team gets 1 points.   Or you can pass by saying, “I don’t know/I have no idea” </vt:lpstr>
      <vt:lpstr>Raise your hand  to tell a clue.</vt:lpstr>
      <vt:lpstr>PowerPoint 프레젠테이션</vt:lpstr>
      <vt:lpstr>Understand?</vt:lpstr>
      <vt:lpstr>Do you know about  pandas?</vt:lpstr>
      <vt:lpstr>Do you know about  Van Gogh?</vt:lpstr>
      <vt:lpstr>Do you know about Olaf?</vt:lpstr>
      <vt:lpstr>Do you know about Park Keun Hye?</vt:lpstr>
      <vt:lpstr>Do you know about  Einstein?</vt:lpstr>
      <vt:lpstr>Do you know about  ppeppero(빼빼로)?</vt:lpstr>
      <vt:lpstr>Do you know about  King Sejong?</vt:lpstr>
      <vt:lpstr>Do you know about  honey butter chips?</vt:lpstr>
      <vt:lpstr>Do you know about  tteok (떡)?</vt:lpstr>
      <vt:lpstr>Do you know about  Cinderella?</vt:lpstr>
      <vt:lpstr>Do you know about  Pororo (뽀로로)?</vt:lpstr>
      <vt:lpstr>Do you know about  League of Legends (LOL)?</vt:lpstr>
      <vt:lpstr>Do you know about  grilled pork (삼겹살)?</vt:lpstr>
      <vt:lpstr>Do you know about  the Mona Lisa?</vt:lpstr>
      <vt:lpstr>Do you know about  sushi?</vt:lpstr>
      <vt:lpstr>Do you know about  Manse?</vt:lpstr>
      <vt:lpstr>Do you know about  Kakao?</vt:lpstr>
      <vt:lpstr>Do you know about  Steve Jobs?</vt:lpstr>
      <vt:lpstr>Do you know about  koalas?</vt:lpstr>
      <vt:lpstr>Do you know about  bulgogi(불고기)?</vt:lpstr>
      <vt:lpstr>Do you know about  김수현?</vt:lpstr>
      <vt:lpstr>Do you know about shooting stars?</vt:lpstr>
      <vt:lpstr>Do you know about  coke?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</dc:title>
  <dc:creator>English Teacher</dc:creator>
  <cp:lastModifiedBy>user</cp:lastModifiedBy>
  <cp:revision>36</cp:revision>
  <dcterms:created xsi:type="dcterms:W3CDTF">2013-11-28T04:42:20Z</dcterms:created>
  <dcterms:modified xsi:type="dcterms:W3CDTF">2017-03-08T07:24:23Z</dcterms:modified>
</cp:coreProperties>
</file>