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ltGray">
          <a:xfrm>
            <a:off x="829056" y="594360"/>
            <a:ext cx="10387584" cy="5788152"/>
          </a:xfrm>
          <a:prstGeom prst="ellipse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scene3d>
            <a:camera prst="orthographicFront"/>
            <a:lightRig rig="soft" dir="t">
              <a:rot lat="0" lon="0" rev="16200000"/>
            </a:lightRig>
          </a:scene3d>
          <a:sp3d prstMaterial="plastic">
            <a:bevelT w="1016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14400" y="2130426"/>
            <a:ext cx="10363200" cy="1470025"/>
          </a:xfr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28800" y="3886200"/>
            <a:ext cx="8534400" cy="12161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09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340864" cy="587044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24" y="274639"/>
            <a:ext cx="847344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8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endParaRPr lang="en-US" sz="4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6464" y="2002536"/>
            <a:ext cx="9424416" cy="114300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26464" y="3218688"/>
            <a:ext cx="9424416" cy="1572768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048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8464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487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0487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612648"/>
            <a:ext cx="9351264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 4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3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996696"/>
            <a:ext cx="4096512" cy="429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996696"/>
            <a:ext cx="5900928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8512" y="1499616"/>
            <a:ext cx="4108704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0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242048" cy="41148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621536" y="685800"/>
            <a:ext cx="8851392" cy="395935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>
            <a:bevelT w="101600" h="127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7440" y="5285232"/>
            <a:ext cx="7242048" cy="630936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5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A562-D051-4388-A430-D824E1D7F7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9664" y="6464808"/>
            <a:ext cx="3860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E5B1-99F7-4881-92E3-8014EF9E6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41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gradFill flip="none" rotWithShape="1">
            <a:gsLst>
              <a:gs pos="0">
                <a:schemeClr val="tx1"/>
              </a:gs>
              <a:gs pos="44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mazegames.com/play/labyrink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mazegames.com/play/maze-runner-missions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projects/14777574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ygames.com/flash/3d-maz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Maze Zing Lesson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Left / Right / Forwards / Backwards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Play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One student will come to the front</a:t>
            </a:r>
          </a:p>
          <a:p>
            <a:pPr lvl="1"/>
            <a:r>
              <a:rPr lang="en-US" altLang="ko-KR" dirty="0" smtClean="0"/>
              <a:t>Turn off the monitor or blindfold the student</a:t>
            </a:r>
          </a:p>
          <a:p>
            <a:pPr lvl="1"/>
            <a:r>
              <a:rPr lang="en-US" altLang="ko-KR" dirty="0" smtClean="0"/>
              <a:t>This student will use the keyboard to play the game. </a:t>
            </a:r>
          </a:p>
          <a:p>
            <a:endParaRPr lang="en-US" altLang="ko-KR" dirty="0"/>
          </a:p>
          <a:p>
            <a:r>
              <a:rPr lang="en-US" altLang="ko-KR" dirty="0" smtClean="0"/>
              <a:t>The other students shout directions to front </a:t>
            </a:r>
          </a:p>
          <a:p>
            <a:pPr lvl="1"/>
            <a:r>
              <a:rPr lang="en-US" altLang="ko-KR" dirty="0" smtClean="0"/>
              <a:t>Try to get to the end</a:t>
            </a:r>
          </a:p>
          <a:p>
            <a:pPr lvl="1"/>
            <a:r>
              <a:rPr lang="en-US" altLang="ko-KR" dirty="0" smtClean="0"/>
              <a:t>Then the next student can try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74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9991" y="3213611"/>
            <a:ext cx="3806536" cy="1325563"/>
          </a:xfrm>
        </p:spPr>
        <p:txBody>
          <a:bodyPr/>
          <a:lstStyle/>
          <a:p>
            <a:pPr algn="ctr"/>
            <a:r>
              <a:rPr lang="en-US" dirty="0" smtClean="0"/>
              <a:t>Left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7474527" y="3213610"/>
            <a:ext cx="3806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045528" y="621434"/>
            <a:ext cx="3806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Forwards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045528" y="4834658"/>
            <a:ext cx="3806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Backwards</a:t>
            </a:r>
            <a:endParaRPr lang="en-US" dirty="0"/>
          </a:p>
        </p:txBody>
      </p:sp>
      <p:pic>
        <p:nvPicPr>
          <p:cNvPr id="1026" name="Picture 2" descr="Image result for arrow k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045" y="1753609"/>
            <a:ext cx="4270664" cy="292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84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Rolling Maze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http://www.allmazegames.com/play/labyrink.htm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Maze Runner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http://www.allmazegames.com/play/maze-runner-missions.htm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Maze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https://scratch.mit.edu/projects/14777574/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Pumpkin Maze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www.xygames.com/flash/3d-maze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8087151"/>
      </p:ext>
    </p:extLst>
  </p:cSld>
  <p:clrMapOvr>
    <a:masterClrMapping/>
  </p:clrMapOvr>
</p:sld>
</file>

<file path=ppt/theme/theme1.xml><?xml version="1.0" encoding="utf-8"?>
<a:theme xmlns:a="http://schemas.openxmlformats.org/drawingml/2006/main" name="New_3D01">
  <a:themeElements>
    <a:clrScheme name="3D01">
      <a:dk1>
        <a:sysClr val="windowText" lastClr="000000"/>
      </a:dk1>
      <a:lt1>
        <a:sysClr val="window" lastClr="FFFFFF"/>
      </a:lt1>
      <a:dk2>
        <a:srgbClr val="04617B"/>
      </a:dk2>
      <a:lt2>
        <a:srgbClr val="E3E9E5"/>
      </a:lt2>
      <a:accent1>
        <a:srgbClr val="088CDE"/>
      </a:accent1>
      <a:accent2>
        <a:srgbClr val="17C952"/>
      </a:accent2>
      <a:accent3>
        <a:srgbClr val="E16F4B"/>
      </a:accent3>
      <a:accent4>
        <a:srgbClr val="0FCBF1"/>
      </a:accent4>
      <a:accent5>
        <a:srgbClr val="9E7FF5"/>
      </a:accent5>
      <a:accent6>
        <a:srgbClr val="E29702"/>
      </a:accent6>
      <a:hlink>
        <a:srgbClr val="E2D700"/>
      </a:hlink>
      <a:folHlink>
        <a:srgbClr val="85DFD0"/>
      </a:folHlink>
    </a:clrScheme>
    <a:fontScheme name="3D01">
      <a:majorFont>
        <a:latin typeface="Franklin Gothic Demi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Jpan" typeface="HG丸ｺﾞｼｯｸM-PRO"/>
        <a:font script="Hang" typeface="맑은 고딕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TM10237556[[fn=3D 메탈 테마]]</Template>
  <TotalTime>131</TotalTime>
  <Words>84</Words>
  <Application>Microsoft Office PowerPoint</Application>
  <PresentationFormat>와이드스크린</PresentationFormat>
  <Paragraphs>22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Franklin Gothic Book</vt:lpstr>
      <vt:lpstr>Franklin Gothic Demi</vt:lpstr>
      <vt:lpstr>New_3D01</vt:lpstr>
      <vt:lpstr>A Maze Zing Lesson</vt:lpstr>
      <vt:lpstr>How to Play</vt:lpstr>
      <vt:lpstr>Left </vt:lpstr>
      <vt:lpstr>Rolling Maze</vt:lpstr>
      <vt:lpstr>Maze Runner</vt:lpstr>
      <vt:lpstr>3D Maze</vt:lpstr>
      <vt:lpstr>Pumpkin Maze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 / Right</dc:title>
  <dc:creator>user</dc:creator>
  <cp:lastModifiedBy>user</cp:lastModifiedBy>
  <cp:revision>6</cp:revision>
  <dcterms:created xsi:type="dcterms:W3CDTF">2016-09-20T23:39:59Z</dcterms:created>
  <dcterms:modified xsi:type="dcterms:W3CDTF">2017-02-24T00:38:00Z</dcterms:modified>
</cp:coreProperties>
</file>