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6" r:id="rId4"/>
    <p:sldId id="257" r:id="rId5"/>
    <p:sldId id="258" r:id="rId6"/>
    <p:sldId id="262" r:id="rId7"/>
    <p:sldId id="259" r:id="rId8"/>
    <p:sldId id="260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8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6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27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9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2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5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70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9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2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F983-27DC-4D56-A8CA-BBD2C6344067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08389-B1BC-42B0-BD7D-0BD9D5BE0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1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Student</a:t>
            </a:r>
            <a:r>
              <a:rPr lang="ko-KR" altLang="en-US" dirty="0" smtClean="0"/>
              <a:t> </a:t>
            </a:r>
            <a:r>
              <a:rPr lang="en-US" altLang="ko-KR" dirty="0" smtClean="0"/>
              <a:t>Snakes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Get in order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053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9664" y="74178"/>
            <a:ext cx="2880000" cy="36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0070C0"/>
                </a:solidFill>
              </a:rPr>
              <a:t>speak English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C00000"/>
                </a:solidFill>
              </a:rPr>
              <a:t>grow a flower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5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0070C0"/>
                </a:solidFill>
              </a:rPr>
              <a:t>grow my flower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carry a bag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83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carry my bag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ride a bike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71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ride a bike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make a cake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3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make a cake</a:t>
            </a:r>
          </a:p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play baseball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619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play baseball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clean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9664" y="74178"/>
            <a:ext cx="2880000" cy="36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0070C0"/>
                </a:solidFill>
              </a:rPr>
              <a:t>clean my room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C00000"/>
                </a:solidFill>
              </a:rPr>
              <a:t>sing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5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sing a song</a:t>
            </a:r>
          </a:p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write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83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write a letter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do homework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71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with my homework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jump rope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3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jump rope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make juice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619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make juice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order food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8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Rules 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altLang="ko-KR" dirty="0" smtClean="0"/>
              <a:t>This is a race to line up in order.  </a:t>
            </a:r>
          </a:p>
          <a:p>
            <a:endParaRPr lang="en-US" altLang="ko-KR" dirty="0"/>
          </a:p>
          <a:p>
            <a:r>
              <a:rPr lang="en-US" altLang="ko-KR" dirty="0" smtClean="0"/>
              <a:t>Prepare these cards and hand them randomly to the students </a:t>
            </a:r>
          </a:p>
          <a:p>
            <a:pPr lvl="1"/>
            <a:r>
              <a:rPr lang="en-US" altLang="ko-KR" dirty="0" smtClean="0"/>
              <a:t>Two teams of 12 (if there are less than 12, make sure you remove the last card and not one in the middle.  Or just give one student two cards)</a:t>
            </a:r>
          </a:p>
          <a:p>
            <a:pPr lvl="1"/>
            <a:r>
              <a:rPr lang="en-US" altLang="ko-KR" dirty="0" smtClean="0"/>
              <a:t>Each card has a question (help me) that is answered on another card (I can)</a:t>
            </a:r>
          </a:p>
          <a:p>
            <a:pPr lvl="1"/>
            <a:r>
              <a:rPr lang="en-US" altLang="ko-KR" dirty="0" smtClean="0"/>
              <a:t>This can be played 3 times with the </a:t>
            </a:r>
            <a:r>
              <a:rPr lang="en-US" altLang="ko-KR" smtClean="0"/>
              <a:t>three different sets of cards. 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When students have organized into a line, they can ask the teacher to check. </a:t>
            </a:r>
          </a:p>
          <a:p>
            <a:pPr lvl="1"/>
            <a:r>
              <a:rPr lang="en-US" altLang="ko-KR" dirty="0" smtClean="0"/>
              <a:t>Have students read their questions and answers to make sure it makes sense.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5671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Alternative Snakes 1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0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9664" y="74178"/>
            <a:ext cx="2880000" cy="36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0070C0"/>
                </a:solidFill>
              </a:rPr>
              <a:t>order food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C00000"/>
                </a:solidFill>
              </a:rPr>
              <a:t>grow flowers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5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0070C0"/>
                </a:solidFill>
              </a:rPr>
              <a:t>grow my flower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jump rope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83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jump rope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carry the bag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71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carry my bag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make cake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3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make a cake</a:t>
            </a:r>
          </a:p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sing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619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sing a song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speak English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20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9664" y="74178"/>
            <a:ext cx="2880000" cy="36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>
                <a:solidFill>
                  <a:srgbClr val="0070C0"/>
                </a:solidFill>
              </a:rPr>
              <a:t>s</a:t>
            </a:r>
            <a:r>
              <a:rPr lang="en-US" sz="3200" dirty="0" smtClean="0">
                <a:solidFill>
                  <a:srgbClr val="0070C0"/>
                </a:solidFill>
              </a:rPr>
              <a:t>peak English</a:t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>
                <a:solidFill>
                  <a:srgbClr val="0070C0"/>
                </a:solidFill>
              </a:rPr>
              <a:t/>
            </a:r>
            <a:br>
              <a:rPr lang="en-US" sz="3200" dirty="0">
                <a:solidFill>
                  <a:srgbClr val="0070C0"/>
                </a:solidFill>
              </a:rPr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C00000"/>
                </a:solidFill>
              </a:rPr>
              <a:t>play baseball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5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play baseball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make juice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83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make juice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do homework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71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with my homework</a:t>
            </a:r>
          </a:p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ride a bike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3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ride my bike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clean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619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clean my room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write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956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Alternative Snakes 2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9664" y="74178"/>
            <a:ext cx="2880000" cy="36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0070C0"/>
                </a:solidFill>
              </a:rPr>
              <a:t>jump rope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C00000"/>
                </a:solidFill>
              </a:rPr>
              <a:t>carry a bag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5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0070C0"/>
                </a:solidFill>
              </a:rPr>
              <a:t>carry my bag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clean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83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clean my room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sing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71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sing a song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order food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3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order food</a:t>
            </a:r>
          </a:p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ride a bike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619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ride a bike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play baseball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188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9664" y="74178"/>
            <a:ext cx="2880000" cy="36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0070C0"/>
                </a:solidFill>
              </a:rPr>
              <a:t>play baseball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C00000"/>
                </a:solidFill>
              </a:rPr>
              <a:t>make a cake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295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make a cake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speak English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83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speak English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grow flowers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719664" y="7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grow my flower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do homework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 rot="16200000">
            <a:off x="43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with my homework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write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 rot="16200000">
            <a:off x="6199664" y="3314178"/>
            <a:ext cx="2880000" cy="36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/>
              <a:t>Help me: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70C0"/>
                </a:solidFill>
              </a:rPr>
              <a:t>write a letter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I can: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</a:rPr>
              <a:t>make juice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23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Alternative Snakes 3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6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240</Words>
  <Application>Microsoft Office PowerPoint</Application>
  <PresentationFormat>와이드스크린</PresentationFormat>
  <Paragraphs>56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맑은 고딕</vt:lpstr>
      <vt:lpstr>Arial</vt:lpstr>
      <vt:lpstr>Calibri</vt:lpstr>
      <vt:lpstr>Calibri Light</vt:lpstr>
      <vt:lpstr>Office 테마</vt:lpstr>
      <vt:lpstr>Student Snakes </vt:lpstr>
      <vt:lpstr>Rules </vt:lpstr>
      <vt:lpstr>Alternative Snakes 1</vt:lpstr>
      <vt:lpstr>Help me:  order food  I can:   grow flowers</vt:lpstr>
      <vt:lpstr>Help me:  speak English  I can:   play baseball</vt:lpstr>
      <vt:lpstr>Alternative Snakes 2</vt:lpstr>
      <vt:lpstr>Help me:  jump rope  I can:   carry a bag</vt:lpstr>
      <vt:lpstr>Help me:  play baseball  I can:   make a cake</vt:lpstr>
      <vt:lpstr>Alternative Snakes 3</vt:lpstr>
      <vt:lpstr>Help me:  speak English   I can:   grow a flower</vt:lpstr>
      <vt:lpstr>Help me:  clean my room  I can:   sing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Snakes</dc:title>
  <dc:creator>user</dc:creator>
  <cp:lastModifiedBy>user</cp:lastModifiedBy>
  <cp:revision>6</cp:revision>
  <dcterms:created xsi:type="dcterms:W3CDTF">2016-09-21T06:44:00Z</dcterms:created>
  <dcterms:modified xsi:type="dcterms:W3CDTF">2017-02-27T04:22:04Z</dcterms:modified>
</cp:coreProperties>
</file>