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8AF6-0DFF-433D-9A94-152E95A0D3DE}" type="datetimeFigureOut">
              <a:rPr lang="ko-KR" altLang="en-US" smtClean="0"/>
              <a:t>2017-03-15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E2BC9-ABB1-418B-B0E0-D40A4742FF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8232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8AF6-0DFF-433D-9A94-152E95A0D3DE}" type="datetimeFigureOut">
              <a:rPr lang="ko-KR" altLang="en-US" smtClean="0"/>
              <a:t>2017-03-15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E2BC9-ABB1-418B-B0E0-D40A4742FF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7159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8AF6-0DFF-433D-9A94-152E95A0D3DE}" type="datetimeFigureOut">
              <a:rPr lang="ko-KR" altLang="en-US" smtClean="0"/>
              <a:t>2017-03-15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E2BC9-ABB1-418B-B0E0-D40A4742FF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134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8AF6-0DFF-433D-9A94-152E95A0D3DE}" type="datetimeFigureOut">
              <a:rPr lang="ko-KR" altLang="en-US" smtClean="0"/>
              <a:t>2017-03-15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E2BC9-ABB1-418B-B0E0-D40A4742FF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436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8AF6-0DFF-433D-9A94-152E95A0D3DE}" type="datetimeFigureOut">
              <a:rPr lang="ko-KR" altLang="en-US" smtClean="0"/>
              <a:t>2017-03-15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E2BC9-ABB1-418B-B0E0-D40A4742FF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2552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8AF6-0DFF-433D-9A94-152E95A0D3DE}" type="datetimeFigureOut">
              <a:rPr lang="ko-KR" altLang="en-US" smtClean="0"/>
              <a:t>2017-03-15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E2BC9-ABB1-418B-B0E0-D40A4742FF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5703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8AF6-0DFF-433D-9A94-152E95A0D3DE}" type="datetimeFigureOut">
              <a:rPr lang="ko-KR" altLang="en-US" smtClean="0"/>
              <a:t>2017-03-15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E2BC9-ABB1-418B-B0E0-D40A4742FF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9568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8AF6-0DFF-433D-9A94-152E95A0D3DE}" type="datetimeFigureOut">
              <a:rPr lang="ko-KR" altLang="en-US" smtClean="0"/>
              <a:t>2017-03-15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E2BC9-ABB1-418B-B0E0-D40A4742FF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5004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8AF6-0DFF-433D-9A94-152E95A0D3DE}" type="datetimeFigureOut">
              <a:rPr lang="ko-KR" altLang="en-US" smtClean="0"/>
              <a:t>2017-03-15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E2BC9-ABB1-418B-B0E0-D40A4742FF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6211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8AF6-0DFF-433D-9A94-152E95A0D3DE}" type="datetimeFigureOut">
              <a:rPr lang="ko-KR" altLang="en-US" smtClean="0"/>
              <a:t>2017-03-15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E2BC9-ABB1-418B-B0E0-D40A4742FF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0234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8AF6-0DFF-433D-9A94-152E95A0D3DE}" type="datetimeFigureOut">
              <a:rPr lang="ko-KR" altLang="en-US" smtClean="0"/>
              <a:t>2017-03-15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E2BC9-ABB1-418B-B0E0-D40A4742FF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5866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88AF6-0DFF-433D-9A94-152E95A0D3DE}" type="datetimeFigureOut">
              <a:rPr lang="ko-KR" altLang="en-US" smtClean="0"/>
              <a:t>2017-03-15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E2BC9-ABB1-418B-B0E0-D40A4742FF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095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EBS Class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smtClean="0"/>
              <a:t>2017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490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367808" y="274638"/>
            <a:ext cx="5842992" cy="1143000"/>
          </a:xfrm>
        </p:spPr>
        <p:txBody>
          <a:bodyPr/>
          <a:lstStyle/>
          <a:p>
            <a:r>
              <a:rPr lang="en-US" altLang="ko-KR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Sticker Board</a:t>
            </a:r>
            <a:endParaRPr lang="ko-KR" altLang="en-US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15880" y="1600201"/>
            <a:ext cx="5194920" cy="4525963"/>
          </a:xfrm>
        </p:spPr>
        <p:txBody>
          <a:bodyPr/>
          <a:lstStyle/>
          <a:p>
            <a:r>
              <a:rPr lang="en-US" altLang="ko-KR" dirty="0" smtClean="0"/>
              <a:t>You can win stickers</a:t>
            </a:r>
          </a:p>
          <a:p>
            <a:endParaRPr lang="en-US" altLang="ko-KR" dirty="0"/>
          </a:p>
          <a:p>
            <a:r>
              <a:rPr lang="en-US" altLang="ko-KR" dirty="0" smtClean="0"/>
              <a:t>Put the stickers on the flower.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lum bright="10000" contrast="20000"/>
          </a:blip>
          <a:srcRect/>
          <a:stretch>
            <a:fillRect/>
          </a:stretch>
        </p:blipFill>
        <p:spPr bwMode="auto">
          <a:xfrm>
            <a:off x="1524000" y="-28315"/>
            <a:ext cx="2627784" cy="6886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타원 4"/>
          <p:cNvSpPr/>
          <p:nvPr/>
        </p:nvSpPr>
        <p:spPr>
          <a:xfrm>
            <a:off x="2639616" y="6633376"/>
            <a:ext cx="179512" cy="1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타원 5"/>
          <p:cNvSpPr/>
          <p:nvPr/>
        </p:nvSpPr>
        <p:spPr>
          <a:xfrm>
            <a:off x="2639616" y="6381328"/>
            <a:ext cx="179512" cy="18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/>
        </p:nvSpPr>
        <p:spPr>
          <a:xfrm>
            <a:off x="2639616" y="6129320"/>
            <a:ext cx="179512" cy="180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1899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367808" y="274638"/>
            <a:ext cx="5842992" cy="1143000"/>
          </a:xfrm>
        </p:spPr>
        <p:txBody>
          <a:bodyPr/>
          <a:lstStyle/>
          <a:p>
            <a:r>
              <a:rPr lang="en-US" altLang="ko-KR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Sticker Board</a:t>
            </a:r>
            <a:endParaRPr lang="ko-KR" altLang="en-US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15880" y="1600201"/>
            <a:ext cx="5194920" cy="4525963"/>
          </a:xfrm>
        </p:spPr>
        <p:txBody>
          <a:bodyPr/>
          <a:lstStyle/>
          <a:p>
            <a:r>
              <a:rPr lang="en-US" altLang="ko-KR" dirty="0" smtClean="0"/>
              <a:t>When you finish a leaf, you can win a prize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lum bright="10000" contrast="20000"/>
          </a:blip>
          <a:srcRect/>
          <a:stretch>
            <a:fillRect/>
          </a:stretch>
        </p:blipFill>
        <p:spPr bwMode="auto">
          <a:xfrm>
            <a:off x="1524000" y="-28315"/>
            <a:ext cx="2627784" cy="6886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타원 4"/>
          <p:cNvSpPr/>
          <p:nvPr/>
        </p:nvSpPr>
        <p:spPr>
          <a:xfrm>
            <a:off x="2639616" y="6633376"/>
            <a:ext cx="179512" cy="1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타원 5"/>
          <p:cNvSpPr/>
          <p:nvPr/>
        </p:nvSpPr>
        <p:spPr>
          <a:xfrm>
            <a:off x="2639616" y="6381328"/>
            <a:ext cx="179512" cy="18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/>
        </p:nvSpPr>
        <p:spPr>
          <a:xfrm>
            <a:off x="2639616" y="6129320"/>
            <a:ext cx="179512" cy="180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2639616" y="5877272"/>
            <a:ext cx="179512" cy="1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/>
        </p:nvSpPr>
        <p:spPr>
          <a:xfrm>
            <a:off x="2855640" y="5733256"/>
            <a:ext cx="179512" cy="18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>
            <a:off x="3071664" y="5733256"/>
            <a:ext cx="179512" cy="18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/>
        </p:nvSpPr>
        <p:spPr>
          <a:xfrm>
            <a:off x="3324200" y="5805264"/>
            <a:ext cx="179512" cy="18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2673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367808" y="274638"/>
            <a:ext cx="5842992" cy="1143000"/>
          </a:xfrm>
        </p:spPr>
        <p:txBody>
          <a:bodyPr/>
          <a:lstStyle/>
          <a:p>
            <a:r>
              <a:rPr lang="en-US" altLang="ko-KR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Sticker Board</a:t>
            </a:r>
            <a:endParaRPr lang="ko-KR" altLang="en-US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15880" y="1600201"/>
            <a:ext cx="5194920" cy="4525963"/>
          </a:xfrm>
        </p:spPr>
        <p:txBody>
          <a:bodyPr/>
          <a:lstStyle/>
          <a:p>
            <a:r>
              <a:rPr lang="en-US" altLang="ko-KR" dirty="0" smtClean="0"/>
              <a:t>If you finish all the way to the top, you can choose the next lesson </a:t>
            </a:r>
          </a:p>
          <a:p>
            <a:pPr lvl="1"/>
            <a:r>
              <a:rPr lang="en-US" altLang="ko-K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Lesson Topic (dinosaurs, sports, hobbies)</a:t>
            </a:r>
          </a:p>
          <a:p>
            <a:pPr lvl="1"/>
            <a:r>
              <a:rPr lang="en-US" altLang="ko-K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Lesson Type (math, puzzle solving, music)  </a:t>
            </a:r>
          </a:p>
          <a:p>
            <a:pPr lvl="1"/>
            <a:r>
              <a:rPr lang="en-US" altLang="ko-K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Game 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lum bright="10000" contrast="20000"/>
          </a:blip>
          <a:srcRect/>
          <a:stretch>
            <a:fillRect/>
          </a:stretch>
        </p:blipFill>
        <p:spPr bwMode="auto">
          <a:xfrm>
            <a:off x="1524000" y="-28315"/>
            <a:ext cx="2627784" cy="6886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타원 4"/>
          <p:cNvSpPr/>
          <p:nvPr/>
        </p:nvSpPr>
        <p:spPr>
          <a:xfrm>
            <a:off x="2639616" y="6633376"/>
            <a:ext cx="179512" cy="1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타원 5"/>
          <p:cNvSpPr/>
          <p:nvPr/>
        </p:nvSpPr>
        <p:spPr>
          <a:xfrm>
            <a:off x="2639616" y="6381328"/>
            <a:ext cx="179512" cy="18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/>
        </p:nvSpPr>
        <p:spPr>
          <a:xfrm>
            <a:off x="2639616" y="6129320"/>
            <a:ext cx="179512" cy="180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2639616" y="5877272"/>
            <a:ext cx="179512" cy="1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/>
        </p:nvSpPr>
        <p:spPr>
          <a:xfrm>
            <a:off x="2855640" y="5733256"/>
            <a:ext cx="179512" cy="18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>
            <a:off x="3071664" y="5733256"/>
            <a:ext cx="179512" cy="18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/>
        </p:nvSpPr>
        <p:spPr>
          <a:xfrm>
            <a:off x="3324200" y="5805264"/>
            <a:ext cx="179512" cy="18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/>
        </p:nvSpPr>
        <p:spPr>
          <a:xfrm>
            <a:off x="2639616" y="5697272"/>
            <a:ext cx="179512" cy="1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/>
        </p:nvSpPr>
        <p:spPr>
          <a:xfrm>
            <a:off x="2639616" y="5445224"/>
            <a:ext cx="179512" cy="18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/>
        </p:nvSpPr>
        <p:spPr>
          <a:xfrm>
            <a:off x="2639616" y="5265224"/>
            <a:ext cx="179512" cy="180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/>
        </p:nvSpPr>
        <p:spPr>
          <a:xfrm>
            <a:off x="2639616" y="5049200"/>
            <a:ext cx="179512" cy="1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타원 15"/>
          <p:cNvSpPr/>
          <p:nvPr/>
        </p:nvSpPr>
        <p:spPr>
          <a:xfrm>
            <a:off x="2639616" y="4833176"/>
            <a:ext cx="179512" cy="18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타원 16"/>
          <p:cNvSpPr/>
          <p:nvPr/>
        </p:nvSpPr>
        <p:spPr>
          <a:xfrm>
            <a:off x="2639616" y="4581128"/>
            <a:ext cx="179512" cy="18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타원 17"/>
          <p:cNvSpPr/>
          <p:nvPr/>
        </p:nvSpPr>
        <p:spPr>
          <a:xfrm>
            <a:off x="2855640" y="4581128"/>
            <a:ext cx="179512" cy="18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타원 18"/>
          <p:cNvSpPr/>
          <p:nvPr/>
        </p:nvSpPr>
        <p:spPr>
          <a:xfrm>
            <a:off x="3071664" y="4509120"/>
            <a:ext cx="179512" cy="1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타원 19"/>
          <p:cNvSpPr/>
          <p:nvPr/>
        </p:nvSpPr>
        <p:spPr>
          <a:xfrm>
            <a:off x="3287688" y="4581128"/>
            <a:ext cx="179512" cy="18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타원 20"/>
          <p:cNvSpPr/>
          <p:nvPr/>
        </p:nvSpPr>
        <p:spPr>
          <a:xfrm>
            <a:off x="3503712" y="4581128"/>
            <a:ext cx="179512" cy="180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타원 21"/>
          <p:cNvSpPr/>
          <p:nvPr/>
        </p:nvSpPr>
        <p:spPr>
          <a:xfrm>
            <a:off x="2063552" y="5085184"/>
            <a:ext cx="179512" cy="1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타원 22"/>
          <p:cNvSpPr/>
          <p:nvPr/>
        </p:nvSpPr>
        <p:spPr>
          <a:xfrm>
            <a:off x="2279576" y="5085184"/>
            <a:ext cx="179512" cy="18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타원 23"/>
          <p:cNvSpPr/>
          <p:nvPr/>
        </p:nvSpPr>
        <p:spPr>
          <a:xfrm>
            <a:off x="2423592" y="5229200"/>
            <a:ext cx="179512" cy="18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타원 24"/>
          <p:cNvSpPr/>
          <p:nvPr/>
        </p:nvSpPr>
        <p:spPr>
          <a:xfrm>
            <a:off x="3647728" y="4725144"/>
            <a:ext cx="179512" cy="18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타원 25"/>
          <p:cNvSpPr/>
          <p:nvPr/>
        </p:nvSpPr>
        <p:spPr>
          <a:xfrm>
            <a:off x="1919536" y="5013176"/>
            <a:ext cx="179512" cy="1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타원 26"/>
          <p:cNvSpPr/>
          <p:nvPr/>
        </p:nvSpPr>
        <p:spPr>
          <a:xfrm>
            <a:off x="1631504" y="5085184"/>
            <a:ext cx="179512" cy="18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타원 27"/>
          <p:cNvSpPr/>
          <p:nvPr/>
        </p:nvSpPr>
        <p:spPr>
          <a:xfrm>
            <a:off x="2279576" y="3789040"/>
            <a:ext cx="179512" cy="180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타원 28"/>
          <p:cNvSpPr/>
          <p:nvPr/>
        </p:nvSpPr>
        <p:spPr>
          <a:xfrm>
            <a:off x="2495600" y="3861048"/>
            <a:ext cx="179512" cy="1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타원 29"/>
          <p:cNvSpPr/>
          <p:nvPr/>
        </p:nvSpPr>
        <p:spPr>
          <a:xfrm>
            <a:off x="2639616" y="3933056"/>
            <a:ext cx="179512" cy="18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타원 30"/>
          <p:cNvSpPr/>
          <p:nvPr/>
        </p:nvSpPr>
        <p:spPr>
          <a:xfrm>
            <a:off x="2639616" y="4149080"/>
            <a:ext cx="179512" cy="18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타원 31"/>
          <p:cNvSpPr/>
          <p:nvPr/>
        </p:nvSpPr>
        <p:spPr>
          <a:xfrm>
            <a:off x="2639616" y="4365104"/>
            <a:ext cx="179512" cy="18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타원 32"/>
          <p:cNvSpPr/>
          <p:nvPr/>
        </p:nvSpPr>
        <p:spPr>
          <a:xfrm>
            <a:off x="2063552" y="3789040"/>
            <a:ext cx="179512" cy="1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타원 33"/>
          <p:cNvSpPr/>
          <p:nvPr/>
        </p:nvSpPr>
        <p:spPr>
          <a:xfrm>
            <a:off x="1919536" y="3789040"/>
            <a:ext cx="179512" cy="18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타원 34"/>
          <p:cNvSpPr/>
          <p:nvPr/>
        </p:nvSpPr>
        <p:spPr>
          <a:xfrm>
            <a:off x="1703512" y="3861048"/>
            <a:ext cx="179512" cy="180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타원 35"/>
          <p:cNvSpPr/>
          <p:nvPr/>
        </p:nvSpPr>
        <p:spPr>
          <a:xfrm>
            <a:off x="2855640" y="3212976"/>
            <a:ext cx="179512" cy="1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타원 36"/>
          <p:cNvSpPr/>
          <p:nvPr/>
        </p:nvSpPr>
        <p:spPr>
          <a:xfrm>
            <a:off x="2711624" y="3356992"/>
            <a:ext cx="179512" cy="18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타원 37"/>
          <p:cNvSpPr/>
          <p:nvPr/>
        </p:nvSpPr>
        <p:spPr>
          <a:xfrm>
            <a:off x="2639616" y="3573016"/>
            <a:ext cx="179512" cy="18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타원 38"/>
          <p:cNvSpPr/>
          <p:nvPr/>
        </p:nvSpPr>
        <p:spPr>
          <a:xfrm>
            <a:off x="2711624" y="3789040"/>
            <a:ext cx="179512" cy="18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타원 39"/>
          <p:cNvSpPr/>
          <p:nvPr/>
        </p:nvSpPr>
        <p:spPr>
          <a:xfrm>
            <a:off x="3143672" y="3212976"/>
            <a:ext cx="179512" cy="1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타원 40"/>
          <p:cNvSpPr/>
          <p:nvPr/>
        </p:nvSpPr>
        <p:spPr>
          <a:xfrm>
            <a:off x="2711624" y="3140968"/>
            <a:ext cx="179512" cy="18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타원 41"/>
          <p:cNvSpPr/>
          <p:nvPr/>
        </p:nvSpPr>
        <p:spPr>
          <a:xfrm>
            <a:off x="2711624" y="2780928"/>
            <a:ext cx="179512" cy="180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타원 42"/>
          <p:cNvSpPr/>
          <p:nvPr/>
        </p:nvSpPr>
        <p:spPr>
          <a:xfrm>
            <a:off x="3719736" y="3356992"/>
            <a:ext cx="179512" cy="1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타원 43"/>
          <p:cNvSpPr/>
          <p:nvPr/>
        </p:nvSpPr>
        <p:spPr>
          <a:xfrm>
            <a:off x="2711624" y="2924944"/>
            <a:ext cx="179512" cy="18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타원 44"/>
          <p:cNvSpPr/>
          <p:nvPr/>
        </p:nvSpPr>
        <p:spPr>
          <a:xfrm>
            <a:off x="3359696" y="3140968"/>
            <a:ext cx="179512" cy="18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타원 45"/>
          <p:cNvSpPr/>
          <p:nvPr/>
        </p:nvSpPr>
        <p:spPr>
          <a:xfrm>
            <a:off x="3575720" y="3212976"/>
            <a:ext cx="179512" cy="18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" name="타원 46"/>
          <p:cNvSpPr/>
          <p:nvPr/>
        </p:nvSpPr>
        <p:spPr>
          <a:xfrm>
            <a:off x="2567608" y="2636912"/>
            <a:ext cx="179512" cy="1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타원 47"/>
          <p:cNvSpPr/>
          <p:nvPr/>
        </p:nvSpPr>
        <p:spPr>
          <a:xfrm>
            <a:off x="2351584" y="2564904"/>
            <a:ext cx="179512" cy="18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타원 48"/>
          <p:cNvSpPr/>
          <p:nvPr/>
        </p:nvSpPr>
        <p:spPr>
          <a:xfrm>
            <a:off x="2135560" y="2492896"/>
            <a:ext cx="179512" cy="180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0" name="타원 49"/>
          <p:cNvSpPr/>
          <p:nvPr/>
        </p:nvSpPr>
        <p:spPr>
          <a:xfrm>
            <a:off x="2711624" y="2348880"/>
            <a:ext cx="179512" cy="1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1" name="타원 50"/>
          <p:cNvSpPr/>
          <p:nvPr/>
        </p:nvSpPr>
        <p:spPr>
          <a:xfrm>
            <a:off x="1775520" y="2564904"/>
            <a:ext cx="179512" cy="18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2" name="타원 51"/>
          <p:cNvSpPr/>
          <p:nvPr/>
        </p:nvSpPr>
        <p:spPr>
          <a:xfrm>
            <a:off x="1919536" y="2492896"/>
            <a:ext cx="179512" cy="18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3" name="타원 52"/>
          <p:cNvSpPr/>
          <p:nvPr/>
        </p:nvSpPr>
        <p:spPr>
          <a:xfrm>
            <a:off x="2711624" y="2564904"/>
            <a:ext cx="179512" cy="18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4" name="타원 53"/>
          <p:cNvSpPr/>
          <p:nvPr/>
        </p:nvSpPr>
        <p:spPr>
          <a:xfrm>
            <a:off x="3719736" y="2060848"/>
            <a:ext cx="179512" cy="1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5" name="타원 54"/>
          <p:cNvSpPr/>
          <p:nvPr/>
        </p:nvSpPr>
        <p:spPr>
          <a:xfrm>
            <a:off x="3431704" y="1988840"/>
            <a:ext cx="179512" cy="18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6" name="타원 55"/>
          <p:cNvSpPr/>
          <p:nvPr/>
        </p:nvSpPr>
        <p:spPr>
          <a:xfrm>
            <a:off x="2711624" y="1916832"/>
            <a:ext cx="179512" cy="180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타원 56"/>
          <p:cNvSpPr/>
          <p:nvPr/>
        </p:nvSpPr>
        <p:spPr>
          <a:xfrm>
            <a:off x="3287688" y="1916832"/>
            <a:ext cx="179512" cy="1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타원 57"/>
          <p:cNvSpPr/>
          <p:nvPr/>
        </p:nvSpPr>
        <p:spPr>
          <a:xfrm>
            <a:off x="3071664" y="1988840"/>
            <a:ext cx="179512" cy="18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9" name="타원 58"/>
          <p:cNvSpPr/>
          <p:nvPr/>
        </p:nvSpPr>
        <p:spPr>
          <a:xfrm>
            <a:off x="2927648" y="2060848"/>
            <a:ext cx="179512" cy="18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0" name="타원 59"/>
          <p:cNvSpPr/>
          <p:nvPr/>
        </p:nvSpPr>
        <p:spPr>
          <a:xfrm>
            <a:off x="2711624" y="2132856"/>
            <a:ext cx="179512" cy="18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1" name="타원 60"/>
          <p:cNvSpPr/>
          <p:nvPr/>
        </p:nvSpPr>
        <p:spPr>
          <a:xfrm>
            <a:off x="2711624" y="1700808"/>
            <a:ext cx="179512" cy="1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2" name="타원 61"/>
          <p:cNvSpPr/>
          <p:nvPr/>
        </p:nvSpPr>
        <p:spPr>
          <a:xfrm>
            <a:off x="2711624" y="1484784"/>
            <a:ext cx="179512" cy="18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3" name="타원 62"/>
          <p:cNvSpPr/>
          <p:nvPr/>
        </p:nvSpPr>
        <p:spPr>
          <a:xfrm>
            <a:off x="2495600" y="1340768"/>
            <a:ext cx="179512" cy="180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4" name="타원 63"/>
          <p:cNvSpPr/>
          <p:nvPr/>
        </p:nvSpPr>
        <p:spPr>
          <a:xfrm>
            <a:off x="2279576" y="1268760"/>
            <a:ext cx="179512" cy="1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5" name="타원 64"/>
          <p:cNvSpPr/>
          <p:nvPr/>
        </p:nvSpPr>
        <p:spPr>
          <a:xfrm>
            <a:off x="2711624" y="836712"/>
            <a:ext cx="179512" cy="18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6" name="타원 65"/>
          <p:cNvSpPr/>
          <p:nvPr/>
        </p:nvSpPr>
        <p:spPr>
          <a:xfrm>
            <a:off x="2711624" y="1052736"/>
            <a:ext cx="179512" cy="18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7" name="타원 66"/>
          <p:cNvSpPr/>
          <p:nvPr/>
        </p:nvSpPr>
        <p:spPr>
          <a:xfrm>
            <a:off x="2711624" y="1268760"/>
            <a:ext cx="179512" cy="18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8" name="타원 67"/>
          <p:cNvSpPr/>
          <p:nvPr/>
        </p:nvSpPr>
        <p:spPr>
          <a:xfrm>
            <a:off x="2639616" y="260648"/>
            <a:ext cx="323528" cy="32401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0" name="타원 69"/>
          <p:cNvSpPr/>
          <p:nvPr/>
        </p:nvSpPr>
        <p:spPr>
          <a:xfrm>
            <a:off x="1775520" y="1340768"/>
            <a:ext cx="179512" cy="180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3" name="타원 72"/>
          <p:cNvSpPr/>
          <p:nvPr/>
        </p:nvSpPr>
        <p:spPr>
          <a:xfrm>
            <a:off x="1991544" y="1268760"/>
            <a:ext cx="179512" cy="18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4" name="타원 73"/>
          <p:cNvSpPr/>
          <p:nvPr/>
        </p:nvSpPr>
        <p:spPr>
          <a:xfrm>
            <a:off x="2135560" y="1268760"/>
            <a:ext cx="179512" cy="18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9355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Folders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Put your name on your folder. </a:t>
            </a:r>
          </a:p>
          <a:p>
            <a:endParaRPr lang="ko-KR" altLang="en-US" dirty="0"/>
          </a:p>
        </p:txBody>
      </p:sp>
      <p:pic>
        <p:nvPicPr>
          <p:cNvPr id="1026" name="Picture 2" descr="http://static.giantbomb.com/uploads/original/1/18175/2687225-1438583464-folde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62640" y="4293096"/>
            <a:ext cx="3205360" cy="25649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1742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와이드스크린</PresentationFormat>
  <Paragraphs>15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8" baseType="lpstr">
      <vt:lpstr>맑은 고딕</vt:lpstr>
      <vt:lpstr>Arial</vt:lpstr>
      <vt:lpstr>Office 테마</vt:lpstr>
      <vt:lpstr>EBS Class </vt:lpstr>
      <vt:lpstr>Sticker Board</vt:lpstr>
      <vt:lpstr>Sticker Board</vt:lpstr>
      <vt:lpstr>Sticker Board</vt:lpstr>
      <vt:lpstr>Folders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EBS Class </dc:title>
  <dc:creator>user</dc:creator>
  <cp:lastModifiedBy>user</cp:lastModifiedBy>
  <cp:revision>1</cp:revision>
  <dcterms:created xsi:type="dcterms:W3CDTF">2017-03-15T04:08:42Z</dcterms:created>
  <dcterms:modified xsi:type="dcterms:W3CDTF">2017-03-15T04:09:08Z</dcterms:modified>
</cp:coreProperties>
</file>