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23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15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13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36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55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70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56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00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21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023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86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8AF6-0DFF-433D-9A94-152E95A0D3DE}" type="datetimeFigureOut">
              <a:rPr lang="ko-KR" altLang="en-US" smtClean="0"/>
              <a:t>2017-03-15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2BC9-ABB1-418B-B0E0-D40A4742FF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5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EBS Class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2017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49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You can win stickers</a:t>
            </a:r>
          </a:p>
          <a:p>
            <a:endParaRPr lang="en-US" altLang="ko-KR" dirty="0"/>
          </a:p>
          <a:p>
            <a:r>
              <a:rPr lang="en-US" altLang="ko-KR" dirty="0" smtClean="0"/>
              <a:t>Put the stickers on the flower.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9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When you finish a leaf, you can win a prize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639616" y="587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855640" y="57332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071664" y="573325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324200" y="580526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367808" y="274638"/>
            <a:ext cx="5842992" cy="1143000"/>
          </a:xfrm>
        </p:spPr>
        <p:txBody>
          <a:bodyPr/>
          <a:lstStyle/>
          <a:p>
            <a:r>
              <a:rPr lang="en-US" altLang="ko-K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Sticker Board</a:t>
            </a:r>
            <a:endParaRPr lang="ko-KR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5880" y="1600201"/>
            <a:ext cx="5194920" cy="4525963"/>
          </a:xfrm>
        </p:spPr>
        <p:txBody>
          <a:bodyPr/>
          <a:lstStyle/>
          <a:p>
            <a:r>
              <a:rPr lang="en-US" altLang="ko-KR" dirty="0" smtClean="0"/>
              <a:t>If you finish all the way to the top, you can choose the next lesson 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Lesson Topic (dinosaurs, sports, hobbies)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Lesson Type (math, puzzle solving, music)  </a:t>
            </a:r>
          </a:p>
          <a:p>
            <a:pPr lvl="1"/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1524000" y="-28315"/>
            <a:ext cx="2627784" cy="688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타원 4"/>
          <p:cNvSpPr/>
          <p:nvPr/>
        </p:nvSpPr>
        <p:spPr>
          <a:xfrm>
            <a:off x="2639616" y="66333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639616" y="63813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639616" y="612932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639616" y="587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2855640" y="57332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071664" y="573325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324200" y="580526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639616" y="569727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639616" y="544522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639616" y="5265224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639616" y="504920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2639616" y="483317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2639616" y="458112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855640" y="4581128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3071664" y="450912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3287688" y="458112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3503712" y="458112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2063552" y="5085184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2279576" y="50851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2423592" y="522920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3647728" y="472514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919536" y="50131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1631504" y="50851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2279576" y="3789040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2495600" y="386104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2639616" y="3933056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2639616" y="414908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2639616" y="436510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2063552" y="378904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1919536" y="37890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703512" y="386104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2855640" y="32129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2711624" y="3356992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2639616" y="357301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2711624" y="378904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3143672" y="3212976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2711624" y="3140968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2711624" y="278092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3719736" y="335699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타원 43"/>
          <p:cNvSpPr/>
          <p:nvPr/>
        </p:nvSpPr>
        <p:spPr>
          <a:xfrm>
            <a:off x="2711624" y="292494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타원 44"/>
          <p:cNvSpPr/>
          <p:nvPr/>
        </p:nvSpPr>
        <p:spPr>
          <a:xfrm>
            <a:off x="3359696" y="314096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타원 45"/>
          <p:cNvSpPr/>
          <p:nvPr/>
        </p:nvSpPr>
        <p:spPr>
          <a:xfrm>
            <a:off x="3575720" y="3212976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/>
          <p:cNvSpPr/>
          <p:nvPr/>
        </p:nvSpPr>
        <p:spPr>
          <a:xfrm>
            <a:off x="2567608" y="263691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2351584" y="256490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/>
          <p:cNvSpPr/>
          <p:nvPr/>
        </p:nvSpPr>
        <p:spPr>
          <a:xfrm>
            <a:off x="2135560" y="2492896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2711624" y="234888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1775520" y="256490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1919536" y="249289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2711624" y="2564904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3719736" y="206084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3431704" y="19888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2711624" y="1916832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3287688" y="1916832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3071664" y="1988840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2927648" y="2060848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2711624" y="2132856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2711624" y="1700808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2711624" y="1484784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2495600" y="134076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2279576" y="1268760"/>
            <a:ext cx="179512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2711624" y="836712"/>
            <a:ext cx="179512" cy="18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2711624" y="1052736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>
            <a:off x="2711624" y="126876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2639616" y="260648"/>
            <a:ext cx="323528" cy="32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타원 69"/>
          <p:cNvSpPr/>
          <p:nvPr/>
        </p:nvSpPr>
        <p:spPr>
          <a:xfrm>
            <a:off x="1775520" y="1340768"/>
            <a:ext cx="179512" cy="18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/>
          <p:cNvSpPr/>
          <p:nvPr/>
        </p:nvSpPr>
        <p:spPr>
          <a:xfrm>
            <a:off x="1991544" y="1268760"/>
            <a:ext cx="179512" cy="18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타원 73"/>
          <p:cNvSpPr/>
          <p:nvPr/>
        </p:nvSpPr>
        <p:spPr>
          <a:xfrm>
            <a:off x="2135560" y="1268760"/>
            <a:ext cx="179512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3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Folders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Put your name on your folder. </a:t>
            </a:r>
          </a:p>
          <a:p>
            <a:endParaRPr lang="ko-KR" altLang="en-US" dirty="0"/>
          </a:p>
        </p:txBody>
      </p:sp>
      <p:pic>
        <p:nvPicPr>
          <p:cNvPr id="1026" name="Picture 2" descr="http://static.giantbomb.com/uploads/original/1/18175/2687225-1438583464-fold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2640" y="4293096"/>
            <a:ext cx="3205360" cy="2564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74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와이드스크린</PresentationFormat>
  <Paragraphs>15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EBS Class </vt:lpstr>
      <vt:lpstr>Sticker Board</vt:lpstr>
      <vt:lpstr>Sticker Board</vt:lpstr>
      <vt:lpstr>Sticker Board</vt:lpstr>
      <vt:lpstr>Folders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EBS Class </dc:title>
  <dc:creator>user</dc:creator>
  <cp:lastModifiedBy>user</cp:lastModifiedBy>
  <cp:revision>1</cp:revision>
  <dcterms:created xsi:type="dcterms:W3CDTF">2017-03-15T04:08:42Z</dcterms:created>
  <dcterms:modified xsi:type="dcterms:W3CDTF">2017-03-15T04:09:08Z</dcterms:modified>
</cp:coreProperties>
</file>