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262" r:id="rId8"/>
    <p:sldId id="260" r:id="rId9"/>
    <p:sldId id="264" r:id="rId10"/>
    <p:sldId id="261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1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netflix.com/watch/70242145?trackId=3623124&amp;tctx=1,2,8058c8c6-6a29-4db0-b6a5-f25a436b44d7-2930839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ArtforKidsHub/search?query=ca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quickdraw.withgoogl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Puss in Boots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205162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Three Diablos</a:t>
            </a:r>
          </a:p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www.netflix.com/watch/70242145?trackId=3623124&amp;tctx=1%2C2%2C8058c8c6-6a29-4db0-b6a5-f25a436b44d7-293083951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45" y="891651"/>
            <a:ext cx="3810000" cy="547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4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915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Let’s Draw: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10153" y="1685405"/>
            <a:ext cx="3536373" cy="4024125"/>
          </a:xfrm>
        </p:spPr>
        <p:txBody>
          <a:bodyPr/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www.youtube.com/user/ArtforKidsHub/search?query=cat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5788"/>
            <a:ext cx="5978237" cy="27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Quick</a:t>
            </a:r>
            <a:r>
              <a:rPr lang="ko-KR" altLang="en-US" dirty="0" smtClean="0"/>
              <a:t> </a:t>
            </a:r>
            <a:r>
              <a:rPr lang="en-US" altLang="ko-KR" dirty="0" smtClean="0"/>
              <a:t>Draw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https://quickdraw.withgoogle.com</a:t>
            </a:r>
            <a:r>
              <a:rPr lang="en-US" altLang="ko-KR" dirty="0" smtClean="0">
                <a:hlinkClick r:id="rId2"/>
              </a:rPr>
              <a:t>/#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9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did they need to find?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Heart (jewel)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60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Who stole the heart?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Whisperer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87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food will they eat?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Fish sticks 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221"/>
            <a:ext cx="8063345" cy="42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91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it called when you don’t have parents?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Orphans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2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비행기 구름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TM04033937[[fn=비행기 구름]]</Template>
  <TotalTime>39</TotalTime>
  <Words>58</Words>
  <Application>Microsoft Office PowerPoint</Application>
  <PresentationFormat>와이드스크린</PresentationFormat>
  <Paragraphs>16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Century Gothic</vt:lpstr>
      <vt:lpstr>비행기 구름</vt:lpstr>
      <vt:lpstr>Puss in Boots</vt:lpstr>
      <vt:lpstr>PowerPoint 프레젠테이션</vt:lpstr>
      <vt:lpstr>What did they need to find?  </vt:lpstr>
      <vt:lpstr>PowerPoint 프레젠테이션</vt:lpstr>
      <vt:lpstr>Who stole the heart?  </vt:lpstr>
      <vt:lpstr>PowerPoint 프레젠테이션</vt:lpstr>
      <vt:lpstr>What food will they eat? </vt:lpstr>
      <vt:lpstr>PowerPoint 프레젠테이션</vt:lpstr>
      <vt:lpstr>What is it called when you don’t have parents? </vt:lpstr>
      <vt:lpstr>PowerPoint 프레젠테이션</vt:lpstr>
      <vt:lpstr>Let’s Draw:</vt:lpstr>
      <vt:lpstr>PowerPoint 프레젠테이션</vt:lpstr>
      <vt:lpstr>Quick Draw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Puss in Boots</dc:title>
  <dc:creator>user</dc:creator>
  <cp:lastModifiedBy>user</cp:lastModifiedBy>
  <cp:revision>7</cp:revision>
  <dcterms:created xsi:type="dcterms:W3CDTF">2017-06-05T06:10:21Z</dcterms:created>
  <dcterms:modified xsi:type="dcterms:W3CDTF">2017-06-07T04:34:32Z</dcterms:modified>
</cp:coreProperties>
</file>