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5" r:id="rId5"/>
    <p:sldId id="266" r:id="rId6"/>
    <p:sldId id="267" r:id="rId7"/>
    <p:sldId id="277" r:id="rId8"/>
    <p:sldId id="278" r:id="rId9"/>
    <p:sldId id="272" r:id="rId10"/>
    <p:sldId id="269" r:id="rId11"/>
    <p:sldId id="273" r:id="rId12"/>
    <p:sldId id="270" r:id="rId13"/>
    <p:sldId id="271" r:id="rId14"/>
    <p:sldId id="275" r:id="rId15"/>
    <p:sldId id="274" r:id="rId16"/>
    <p:sldId id="276" r:id="rId17"/>
    <p:sldId id="268" r:id="rId18"/>
    <p:sldId id="258" r:id="rId19"/>
    <p:sldId id="279" r:id="rId20"/>
    <p:sldId id="259" r:id="rId21"/>
    <p:sldId id="263" r:id="rId22"/>
    <p:sldId id="264" r:id="rId23"/>
    <p:sldId id="28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52AC-0996-4007-ACED-2D11A9D2A662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A1FD-55FB-4A44-8166-1BF96A8E1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65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52AC-0996-4007-ACED-2D11A9D2A662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A1FD-55FB-4A44-8166-1BF96A8E1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679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52AC-0996-4007-ACED-2D11A9D2A662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A1FD-55FB-4A44-8166-1BF96A8E1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466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52AC-0996-4007-ACED-2D11A9D2A662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A1FD-55FB-4A44-8166-1BF96A8E1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84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52AC-0996-4007-ACED-2D11A9D2A662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A1FD-55FB-4A44-8166-1BF96A8E1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21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52AC-0996-4007-ACED-2D11A9D2A662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A1FD-55FB-4A44-8166-1BF96A8E1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38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52AC-0996-4007-ACED-2D11A9D2A662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A1FD-55FB-4A44-8166-1BF96A8E1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82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52AC-0996-4007-ACED-2D11A9D2A662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A1FD-55FB-4A44-8166-1BF96A8E1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553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52AC-0996-4007-ACED-2D11A9D2A662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A1FD-55FB-4A44-8166-1BF96A8E1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098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52AC-0996-4007-ACED-2D11A9D2A662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A1FD-55FB-4A44-8166-1BF96A8E1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06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52AC-0996-4007-ACED-2D11A9D2A662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A1FD-55FB-4A44-8166-1BF96A8E1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26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452AC-0996-4007-ACED-2D11A9D2A662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8A1FD-55FB-4A44-8166-1BF96A8E1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2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Halloween Costumes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Take a picture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70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Costume Ideas:  </a:t>
            </a:r>
            <a:endParaRPr lang="en-US" dirty="0"/>
          </a:p>
        </p:txBody>
      </p:sp>
      <p:sp>
        <p:nvSpPr>
          <p:cNvPr id="4" name="타원 3"/>
          <p:cNvSpPr/>
          <p:nvPr/>
        </p:nvSpPr>
        <p:spPr>
          <a:xfrm>
            <a:off x="219222" y="2785404"/>
            <a:ext cx="4788877" cy="20960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Ghost </a:t>
            </a:r>
            <a:endParaRPr lang="ko-KR" altLang="en-US" sz="6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Image result for ghost costu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283" y="633088"/>
            <a:ext cx="4125449" cy="589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58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Costume Ideas:  </a:t>
            </a:r>
            <a:endParaRPr lang="en-US" dirty="0"/>
          </a:p>
        </p:txBody>
      </p:sp>
      <p:sp>
        <p:nvSpPr>
          <p:cNvPr id="4" name="타원 3"/>
          <p:cNvSpPr/>
          <p:nvPr/>
        </p:nvSpPr>
        <p:spPr>
          <a:xfrm>
            <a:off x="219222" y="2785404"/>
            <a:ext cx="4788877" cy="20960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Pirate </a:t>
            </a:r>
            <a:endParaRPr lang="ko-KR" altLang="en-US" sz="6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Image result for classic halloween costu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895" y="1166960"/>
            <a:ext cx="4303884" cy="556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56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Costume Ideas:  </a:t>
            </a:r>
            <a:endParaRPr lang="en-US" dirty="0"/>
          </a:p>
        </p:txBody>
      </p:sp>
      <p:sp>
        <p:nvSpPr>
          <p:cNvPr id="4" name="타원 3"/>
          <p:cNvSpPr/>
          <p:nvPr/>
        </p:nvSpPr>
        <p:spPr>
          <a:xfrm>
            <a:off x="219222" y="2785404"/>
            <a:ext cx="5998698" cy="20960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Frankenstein </a:t>
            </a:r>
            <a:endParaRPr lang="ko-KR" altLang="en-US" sz="6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Image result for frankenstein costum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20" y="723462"/>
            <a:ext cx="5974080" cy="597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31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Costume Ideas:  </a:t>
            </a:r>
            <a:endParaRPr lang="en-US" dirty="0"/>
          </a:p>
        </p:txBody>
      </p:sp>
      <p:sp>
        <p:nvSpPr>
          <p:cNvPr id="4" name="타원 3"/>
          <p:cNvSpPr/>
          <p:nvPr/>
        </p:nvSpPr>
        <p:spPr>
          <a:xfrm>
            <a:off x="219222" y="2785404"/>
            <a:ext cx="4788877" cy="20960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Skeleton </a:t>
            </a:r>
            <a:endParaRPr lang="ko-KR" altLang="en-US" sz="6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Image result for skeleton costu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178" y="552029"/>
            <a:ext cx="3735803" cy="611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79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Costume Ideas:  </a:t>
            </a:r>
            <a:endParaRPr lang="en-US" dirty="0"/>
          </a:p>
        </p:txBody>
      </p:sp>
      <p:sp>
        <p:nvSpPr>
          <p:cNvPr id="4" name="타원 3"/>
          <p:cNvSpPr/>
          <p:nvPr/>
        </p:nvSpPr>
        <p:spPr>
          <a:xfrm>
            <a:off x="219222" y="2785404"/>
            <a:ext cx="4788877" cy="20960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Zombie</a:t>
            </a:r>
            <a:r>
              <a:rPr lang="ko-KR" altLang="en-US" sz="6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ko-KR" altLang="en-US" sz="6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Image result for kid zombie costu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48" y="488266"/>
            <a:ext cx="4317952" cy="617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63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Costume Ideas:  </a:t>
            </a:r>
            <a:endParaRPr lang="en-US" dirty="0"/>
          </a:p>
        </p:txBody>
      </p:sp>
      <p:sp>
        <p:nvSpPr>
          <p:cNvPr id="4" name="타원 3"/>
          <p:cNvSpPr/>
          <p:nvPr/>
        </p:nvSpPr>
        <p:spPr>
          <a:xfrm>
            <a:off x="219222" y="2785404"/>
            <a:ext cx="4788877" cy="20960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Vampire </a:t>
            </a:r>
            <a:endParaRPr lang="ko-KR" altLang="en-US" sz="6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Image result for classic halloween costu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356653"/>
            <a:ext cx="5031545" cy="503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37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Costume Ideas:  </a:t>
            </a:r>
            <a:endParaRPr lang="en-US" dirty="0"/>
          </a:p>
        </p:txBody>
      </p:sp>
      <p:sp>
        <p:nvSpPr>
          <p:cNvPr id="4" name="타원 3"/>
          <p:cNvSpPr/>
          <p:nvPr/>
        </p:nvSpPr>
        <p:spPr>
          <a:xfrm>
            <a:off x="219222" y="2785404"/>
            <a:ext cx="4788877" cy="20960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Werewolf </a:t>
            </a:r>
            <a:endParaRPr lang="ko-KR" altLang="en-US" sz="6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Image result for classic halloween costu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646" y="887754"/>
            <a:ext cx="4106936" cy="586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39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Costume Ideas:  </a:t>
            </a:r>
            <a:endParaRPr lang="en-US" dirty="0"/>
          </a:p>
        </p:txBody>
      </p:sp>
      <p:sp>
        <p:nvSpPr>
          <p:cNvPr id="4" name="타원 3"/>
          <p:cNvSpPr/>
          <p:nvPr/>
        </p:nvSpPr>
        <p:spPr>
          <a:xfrm>
            <a:off x="219222" y="2785404"/>
            <a:ext cx="4788877" cy="20960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Hotdog    </a:t>
            </a:r>
            <a:endParaRPr lang="ko-KR" altLang="en-US" sz="6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Image result for kids costu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879" y="839959"/>
            <a:ext cx="3938124" cy="562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28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Prop Box Costume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TODAY you can wear a costume from the prop box. </a:t>
            </a:r>
          </a:p>
          <a:p>
            <a:endParaRPr lang="en-US" dirty="0"/>
          </a:p>
          <a:p>
            <a:r>
              <a:rPr lang="en-US" dirty="0" smtClean="0"/>
              <a:t>BUT you must return it by the end of class.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8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Image result for kids costume par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5357"/>
            <a:ext cx="12192000" cy="493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06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What is a costume? 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Clothes that make you look like something else.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07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Tell us about your costume: 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65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Image result for spot it hallow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009" y="2055813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toysnetcdn.com/bo/bo415/bo415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72737"/>
            <a:ext cx="6005945" cy="600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51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Design a Costume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Using the pictures from the start of class, </a:t>
            </a:r>
          </a:p>
          <a:p>
            <a:r>
              <a:rPr lang="en-US" dirty="0" smtClean="0"/>
              <a:t>draw a costume on the other students.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76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Three Groups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group will play Spot It</a:t>
            </a:r>
          </a:p>
          <a:p>
            <a:endParaRPr lang="en-US" dirty="0"/>
          </a:p>
          <a:p>
            <a:r>
              <a:rPr lang="en-US" dirty="0" smtClean="0"/>
              <a:t>One group will make costumes</a:t>
            </a:r>
          </a:p>
          <a:p>
            <a:endParaRPr lang="en-US" dirty="0"/>
          </a:p>
          <a:p>
            <a:r>
              <a:rPr lang="en-US" dirty="0" smtClean="0"/>
              <a:t>One group will do work sheets</a:t>
            </a:r>
            <a:endParaRPr lang="en-US" dirty="0"/>
          </a:p>
        </p:txBody>
      </p:sp>
      <p:pic>
        <p:nvPicPr>
          <p:cNvPr id="1026" name="Picture 2" descr="Image result for 10 minu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035175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05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Costume Ideas:  </a:t>
            </a:r>
            <a:endParaRPr lang="en-US" dirty="0"/>
          </a:p>
        </p:txBody>
      </p:sp>
      <p:sp>
        <p:nvSpPr>
          <p:cNvPr id="4" name="타원 3"/>
          <p:cNvSpPr/>
          <p:nvPr/>
        </p:nvSpPr>
        <p:spPr>
          <a:xfrm>
            <a:off x="219222" y="2785404"/>
            <a:ext cx="4788877" cy="20960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Dragon </a:t>
            </a:r>
            <a:endParaRPr lang="ko-KR" altLang="en-US" sz="6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Image result for costu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754" y="301628"/>
            <a:ext cx="6177865" cy="617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03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Costume Ideas:  </a:t>
            </a:r>
            <a:endParaRPr lang="en-US" dirty="0"/>
          </a:p>
        </p:txBody>
      </p:sp>
      <p:sp>
        <p:nvSpPr>
          <p:cNvPr id="4" name="타원 3"/>
          <p:cNvSpPr/>
          <p:nvPr/>
        </p:nvSpPr>
        <p:spPr>
          <a:xfrm>
            <a:off x="219222" y="2785404"/>
            <a:ext cx="4788877" cy="20960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Minion </a:t>
            </a:r>
            <a:endParaRPr lang="ko-KR" altLang="en-US" sz="6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Image result for costu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507" y="927150"/>
            <a:ext cx="3759689" cy="537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29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Costume Ideas:  </a:t>
            </a:r>
            <a:endParaRPr lang="en-US" dirty="0"/>
          </a:p>
        </p:txBody>
      </p:sp>
      <p:sp>
        <p:nvSpPr>
          <p:cNvPr id="4" name="타원 3"/>
          <p:cNvSpPr/>
          <p:nvPr/>
        </p:nvSpPr>
        <p:spPr>
          <a:xfrm>
            <a:off x="219222" y="2785404"/>
            <a:ext cx="4788877" cy="20960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Police Officer</a:t>
            </a:r>
            <a:endParaRPr lang="ko-KR" altLang="en-US" sz="6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Image result for kids costu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419" y="913741"/>
            <a:ext cx="3785382" cy="561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67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Costume Ideas:  </a:t>
            </a:r>
            <a:endParaRPr lang="en-US" dirty="0"/>
          </a:p>
        </p:txBody>
      </p:sp>
      <p:sp>
        <p:nvSpPr>
          <p:cNvPr id="4" name="타원 3"/>
          <p:cNvSpPr/>
          <p:nvPr/>
        </p:nvSpPr>
        <p:spPr>
          <a:xfrm>
            <a:off x="219222" y="2785404"/>
            <a:ext cx="4788877" cy="20960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Cowboy </a:t>
            </a:r>
            <a:endParaRPr lang="ko-KR" altLang="en-US" sz="6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Image result for kids costu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652" y="769620"/>
            <a:ext cx="3187309" cy="599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54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Costume Ideas:  </a:t>
            </a:r>
            <a:endParaRPr lang="en-US" dirty="0"/>
          </a:p>
        </p:txBody>
      </p:sp>
      <p:sp>
        <p:nvSpPr>
          <p:cNvPr id="4" name="타원 3"/>
          <p:cNvSpPr/>
          <p:nvPr/>
        </p:nvSpPr>
        <p:spPr>
          <a:xfrm>
            <a:off x="219222" y="2785404"/>
            <a:ext cx="4788877" cy="20960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Devil </a:t>
            </a:r>
            <a:endParaRPr lang="ko-KR" altLang="en-US" sz="6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Image result for kid de vil costu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984" y="619942"/>
            <a:ext cx="4205409" cy="600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25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Costume Ideas:  </a:t>
            </a:r>
            <a:endParaRPr lang="en-US" dirty="0"/>
          </a:p>
        </p:txBody>
      </p:sp>
      <p:sp>
        <p:nvSpPr>
          <p:cNvPr id="4" name="타원 3"/>
          <p:cNvSpPr/>
          <p:nvPr/>
        </p:nvSpPr>
        <p:spPr>
          <a:xfrm>
            <a:off x="219222" y="2785404"/>
            <a:ext cx="4788877" cy="20960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Angel </a:t>
            </a:r>
            <a:endParaRPr lang="ko-KR" altLang="en-US" sz="6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Image result for kid angel  costu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083" y="1189086"/>
            <a:ext cx="3530160" cy="542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96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Costume Ideas:  </a:t>
            </a:r>
            <a:endParaRPr lang="en-US" dirty="0"/>
          </a:p>
        </p:txBody>
      </p:sp>
      <p:sp>
        <p:nvSpPr>
          <p:cNvPr id="4" name="타원 3"/>
          <p:cNvSpPr/>
          <p:nvPr/>
        </p:nvSpPr>
        <p:spPr>
          <a:xfrm>
            <a:off x="219222" y="2785404"/>
            <a:ext cx="4788877" cy="20960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Witch </a:t>
            </a:r>
            <a:endParaRPr lang="ko-KR" altLang="en-US" sz="6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Image result for witch costu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895" y="913741"/>
            <a:ext cx="3262874" cy="557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2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165</Words>
  <Application>Microsoft Office PowerPoint</Application>
  <PresentationFormat>와이드스크린</PresentationFormat>
  <Paragraphs>48</Paragraphs>
  <Slides>23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8" baseType="lpstr">
      <vt:lpstr>맑은 고딕</vt:lpstr>
      <vt:lpstr>Arial</vt:lpstr>
      <vt:lpstr>Calibri</vt:lpstr>
      <vt:lpstr>Calibri Light</vt:lpstr>
      <vt:lpstr>Office 테마</vt:lpstr>
      <vt:lpstr>Halloween Costumes</vt:lpstr>
      <vt:lpstr>What is a costume?  </vt:lpstr>
      <vt:lpstr>Some Costume Ideas:  </vt:lpstr>
      <vt:lpstr>Some Costume Ideas:  </vt:lpstr>
      <vt:lpstr>Some Costume Ideas:  </vt:lpstr>
      <vt:lpstr>Some Costume Ideas:  </vt:lpstr>
      <vt:lpstr>Some Costume Ideas:  </vt:lpstr>
      <vt:lpstr>Some Costume Ideas:  </vt:lpstr>
      <vt:lpstr>Some Costume Ideas:  </vt:lpstr>
      <vt:lpstr>Some Costume Ideas:  </vt:lpstr>
      <vt:lpstr>Some Costume Ideas:  </vt:lpstr>
      <vt:lpstr>Some Costume Ideas:  </vt:lpstr>
      <vt:lpstr>Some Costume Ideas:  </vt:lpstr>
      <vt:lpstr>Some Costume Ideas:  </vt:lpstr>
      <vt:lpstr>Some Costume Ideas:  </vt:lpstr>
      <vt:lpstr>Some Costume Ideas:  </vt:lpstr>
      <vt:lpstr>Some Costume Ideas:  </vt:lpstr>
      <vt:lpstr>Prop Box Costume</vt:lpstr>
      <vt:lpstr>PowerPoint 프레젠테이션</vt:lpstr>
      <vt:lpstr>Tell us about your costume:  </vt:lpstr>
      <vt:lpstr>PowerPoint 프레젠테이션</vt:lpstr>
      <vt:lpstr>Design a Costume</vt:lpstr>
      <vt:lpstr>Three Groups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Haloween Costumes</dc:title>
  <dc:creator>user</dc:creator>
  <cp:lastModifiedBy>user</cp:lastModifiedBy>
  <cp:revision>8</cp:revision>
  <dcterms:created xsi:type="dcterms:W3CDTF">2016-10-25T23:53:23Z</dcterms:created>
  <dcterms:modified xsi:type="dcterms:W3CDTF">2016-10-27T04:41:59Z</dcterms:modified>
</cp:coreProperties>
</file>