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2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0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7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6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7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2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9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4A34-195C-4A11-BA06-26C2908FDB4A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3EE0-28AA-48EF-932D-28001340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5039591" cy="1325563"/>
          </a:xfrm>
        </p:spPr>
        <p:txBody>
          <a:bodyPr/>
          <a:lstStyle/>
          <a:p>
            <a:r>
              <a:rPr lang="en-US" dirty="0" smtClean="0"/>
              <a:t>Monster Body Parts: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63144" y="1672936"/>
            <a:ext cx="5029201" cy="4504027"/>
          </a:xfrm>
        </p:spPr>
        <p:txBody>
          <a:bodyPr/>
          <a:lstStyle/>
          <a:p>
            <a:endParaRPr lang="en-US"/>
          </a:p>
        </p:txBody>
      </p:sp>
      <p:pic>
        <p:nvPicPr>
          <p:cNvPr id="4098" name="Picture 2" descr="http://www.picturesof.net/_images_300/Cartoon_Purple_and_Yellow_Monster_with_Red_Scales_Yellow_Horns_and_a_Green_Tongue_Royalty_Free_Clipart_Picture_101014-002736-365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071" y="1149495"/>
            <a:ext cx="3515591" cy="2976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i.ebayimg.com/images/a/%28KGrHqJHJBsE60e3tm7QBO%290uYLi0%21%7E%7E/s-l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0" y="2934420"/>
            <a:ext cx="2223071" cy="159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humbs.dreamstime.com/z/cartoon-eagle-claw-hand-drawn-illustration-retro-style-vector-available-3701989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499" y="4499264"/>
            <a:ext cx="2484741" cy="2655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직선 연결선 4"/>
          <p:cNvCxnSpPr/>
          <p:nvPr/>
        </p:nvCxnSpPr>
        <p:spPr>
          <a:xfrm flipH="1">
            <a:off x="5953991" y="0"/>
            <a:ext cx="10391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제목 1"/>
          <p:cNvSpPr txBox="1">
            <a:spLocks/>
          </p:cNvSpPr>
          <p:nvPr/>
        </p:nvSpPr>
        <p:spPr>
          <a:xfrm>
            <a:off x="6463144" y="-1"/>
            <a:ext cx="503959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Monster Adjectives: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4.bp.blogspot.com/-MPDQ0pOtL_4/UxJ2mipiw6I/AAAAAAAAAQo/rBCoiyejIpw/s1600/Monster+project+%28cycle+2%29+3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48583" y="-1595501"/>
            <a:ext cx="7483556" cy="1002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4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와이드스크린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Monster Body Parts: 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Monster Body Parts:  </dc:title>
  <dc:creator>user</dc:creator>
  <cp:lastModifiedBy>user</cp:lastModifiedBy>
  <cp:revision>2</cp:revision>
  <cp:lastPrinted>2016-07-04T01:28:33Z</cp:lastPrinted>
  <dcterms:created xsi:type="dcterms:W3CDTF">2016-07-04T01:26:58Z</dcterms:created>
  <dcterms:modified xsi:type="dcterms:W3CDTF">2016-07-04T01:28:34Z</dcterms:modified>
</cp:coreProperties>
</file>