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60" r:id="rId3"/>
    <p:sldId id="261" r:id="rId4"/>
    <p:sldId id="262" r:id="rId5"/>
    <p:sldId id="259" r:id="rId6"/>
    <p:sldId id="263" r:id="rId7"/>
    <p:sldId id="257" r:id="rId8"/>
    <p:sldId id="264" r:id="rId9"/>
    <p:sldId id="270" r:id="rId10"/>
    <p:sldId id="271" r:id="rId11"/>
    <p:sldId id="265" r:id="rId12"/>
    <p:sldId id="283" r:id="rId13"/>
    <p:sldId id="284" r:id="rId14"/>
    <p:sldId id="276" r:id="rId15"/>
    <p:sldId id="272" r:id="rId16"/>
    <p:sldId id="266" r:id="rId17"/>
    <p:sldId id="285" r:id="rId18"/>
    <p:sldId id="286" r:id="rId19"/>
    <p:sldId id="277" r:id="rId20"/>
    <p:sldId id="273" r:id="rId21"/>
    <p:sldId id="268" r:id="rId22"/>
    <p:sldId id="287" r:id="rId23"/>
    <p:sldId id="288" r:id="rId24"/>
    <p:sldId id="278" r:id="rId25"/>
    <p:sldId id="282" r:id="rId26"/>
    <p:sldId id="274" r:id="rId27"/>
    <p:sldId id="269" r:id="rId28"/>
    <p:sldId id="289" r:id="rId29"/>
    <p:sldId id="290" r:id="rId30"/>
    <p:sldId id="279" r:id="rId31"/>
    <p:sldId id="275" r:id="rId32"/>
    <p:sldId id="267" r:id="rId33"/>
    <p:sldId id="291" r:id="rId34"/>
    <p:sldId id="292" r:id="rId35"/>
    <p:sldId id="280" r:id="rId36"/>
    <p:sldId id="294" r:id="rId37"/>
    <p:sldId id="317" r:id="rId38"/>
    <p:sldId id="295" r:id="rId39"/>
    <p:sldId id="296" r:id="rId40"/>
    <p:sldId id="297" r:id="rId41"/>
    <p:sldId id="298" r:id="rId42"/>
    <p:sldId id="299" r:id="rId43"/>
    <p:sldId id="310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3" r:id="rId55"/>
    <p:sldId id="311" r:id="rId56"/>
    <p:sldId id="312" r:id="rId57"/>
    <p:sldId id="316" r:id="rId58"/>
    <p:sldId id="315" r:id="rId5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69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82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52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1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74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44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58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44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52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62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55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C3161-CB53-42B1-A59D-70E642E5ADCA}" type="datetimeFigureOut">
              <a:rPr lang="ko-KR" altLang="en-US" smtClean="0"/>
              <a:t>2017-04-12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A5C89-4ED4-43BF-AE8E-D6022DBAE1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975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Africa</a:t>
            </a:r>
            <a:r>
              <a:rPr lang="ko-KR" altLang="en-US" dirty="0" smtClean="0"/>
              <a:t> </a:t>
            </a:r>
            <a:r>
              <a:rPr lang="en-US" altLang="ko-KR" dirty="0" smtClean="0"/>
              <a:t>Ecosystems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4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880015"/>
              </a:clrFrom>
              <a:clrTo>
                <a:srgbClr val="88001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225" y="495300"/>
            <a:ext cx="5543550" cy="58674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1918855" y="462539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Deserts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96298"/>
            <a:ext cx="10515600" cy="1325563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Deserts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351338"/>
          </a:xfrm>
        </p:spPr>
        <p:txBody>
          <a:bodyPr/>
          <a:lstStyle/>
          <a:p>
            <a:r>
              <a:rPr lang="en-US" altLang="ko-KR" dirty="0" smtClean="0"/>
              <a:t>Hot</a:t>
            </a:r>
          </a:p>
          <a:p>
            <a:r>
              <a:rPr lang="en-US" altLang="ko-KR" dirty="0" smtClean="0"/>
              <a:t>Dry</a:t>
            </a:r>
          </a:p>
          <a:p>
            <a:endParaRPr lang="en-US" altLang="ko-KR" dirty="0"/>
          </a:p>
          <a:p>
            <a:r>
              <a:rPr lang="en-US" altLang="ko-KR" dirty="0" smtClean="0"/>
              <a:t>Sahara Desert </a:t>
            </a:r>
          </a:p>
          <a:p>
            <a:endParaRPr lang="en-US" altLang="ko-KR" dirty="0"/>
          </a:p>
          <a:p>
            <a:r>
              <a:rPr lang="en-US" altLang="ko-KR" dirty="0" smtClean="0"/>
              <a:t>Kalahari Desert 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73" y="2150918"/>
            <a:ext cx="4229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5968"/>
          </a:xfrm>
        </p:spPr>
      </p:pic>
    </p:spTree>
    <p:extLst>
      <p:ext uri="{BB962C8B-B14F-4D97-AF65-F5344CB8AC3E}">
        <p14:creationId xmlns:p14="http://schemas.microsoft.com/office/powerpoint/2010/main" val="32143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082"/>
            <a:ext cx="12192000" cy="7117582"/>
          </a:xfrm>
        </p:spPr>
      </p:pic>
    </p:spTree>
    <p:extLst>
      <p:ext uri="{BB962C8B-B14F-4D97-AF65-F5344CB8AC3E}">
        <p14:creationId xmlns:p14="http://schemas.microsoft.com/office/powerpoint/2010/main" val="26995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96298"/>
            <a:ext cx="10515600" cy="1325563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Desert Animals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585066"/>
          </a:xfrm>
        </p:spPr>
        <p:txBody>
          <a:bodyPr/>
          <a:lstStyle/>
          <a:p>
            <a:r>
              <a:rPr lang="en-US" altLang="ko-KR" dirty="0" smtClean="0"/>
              <a:t>Camel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2555811"/>
            <a:ext cx="6456218" cy="4302189"/>
          </a:xfrm>
          <a:prstGeom prst="rect">
            <a:avLst/>
          </a:prstGeom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838200" y="2448727"/>
            <a:ext cx="6965373" cy="58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Goats, cows…</a:t>
            </a:r>
            <a:endParaRPr lang="en-US" altLang="ko-KR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5" y="2555811"/>
            <a:ext cx="6470073" cy="431338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5" y="2514455"/>
            <a:ext cx="6837916" cy="4302189"/>
          </a:xfrm>
          <a:prstGeom prst="rect">
            <a:avLst/>
          </a:prstGeom>
        </p:spPr>
      </p:pic>
      <p:sp>
        <p:nvSpPr>
          <p:cNvPr id="10" name="내용 개체 틀 2"/>
          <p:cNvSpPr txBox="1">
            <a:spLocks/>
          </p:cNvSpPr>
          <p:nvPr/>
        </p:nvSpPr>
        <p:spPr>
          <a:xfrm>
            <a:off x="838199" y="3012659"/>
            <a:ext cx="6965373" cy="58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Brown Hyena </a:t>
            </a:r>
            <a:endParaRPr lang="en-US" altLang="ko-KR" dirty="0"/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817417" y="3533854"/>
            <a:ext cx="6965373" cy="58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Oryx </a:t>
            </a:r>
            <a:endParaRPr lang="en-US" altLang="ko-KR" dirty="0"/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827808" y="4080483"/>
            <a:ext cx="6965373" cy="58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Jackal  </a:t>
            </a:r>
            <a:endParaRPr lang="en-US" altLang="ko-KR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2" y="2001051"/>
            <a:ext cx="6490855" cy="486814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0885" y="2012242"/>
            <a:ext cx="8634578" cy="48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880015"/>
              </a:clrFrom>
              <a:clrTo>
                <a:srgbClr val="88001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7087" y="500062"/>
            <a:ext cx="5457825" cy="5857875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063337" y="4279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Grasslands</a:t>
            </a:r>
            <a:r>
              <a:rPr lang="ko-KR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Grasslands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351338"/>
          </a:xfrm>
        </p:spPr>
        <p:txBody>
          <a:bodyPr/>
          <a:lstStyle/>
          <a:p>
            <a:r>
              <a:rPr lang="en-US" altLang="ko-KR" dirty="0" smtClean="0"/>
              <a:t>More than half of Africa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Lots of grass</a:t>
            </a:r>
          </a:p>
          <a:p>
            <a:r>
              <a:rPr lang="en-US" altLang="ko-KR" dirty="0" smtClean="0"/>
              <a:t>Lots of animals </a:t>
            </a:r>
          </a:p>
          <a:p>
            <a:endParaRPr lang="en-US" altLang="ko-KR" dirty="0"/>
          </a:p>
          <a:p>
            <a:r>
              <a:rPr lang="en-US" altLang="ko-KR" dirty="0" smtClean="0"/>
              <a:t>Savanna  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391" y="-113147"/>
            <a:ext cx="4356678" cy="469180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391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1"/>
            <a:ext cx="12192000" cy="7620001"/>
          </a:xfrm>
        </p:spPr>
      </p:pic>
    </p:spTree>
    <p:extLst>
      <p:ext uri="{BB962C8B-B14F-4D97-AF65-F5344CB8AC3E}">
        <p14:creationId xmlns:p14="http://schemas.microsoft.com/office/powerpoint/2010/main" val="9242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-342901"/>
            <a:ext cx="12192000" cy="7620001"/>
          </a:xfrm>
        </p:spPr>
      </p:pic>
    </p:spTree>
    <p:extLst>
      <p:ext uri="{BB962C8B-B14F-4D97-AF65-F5344CB8AC3E}">
        <p14:creationId xmlns:p14="http://schemas.microsoft.com/office/powerpoint/2010/main" val="26838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Grassland Animals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6"/>
            <a:ext cx="6965373" cy="512330"/>
          </a:xfrm>
        </p:spPr>
        <p:txBody>
          <a:bodyPr/>
          <a:lstStyle/>
          <a:p>
            <a:r>
              <a:rPr lang="en-US" altLang="ko-KR" dirty="0" smtClean="0"/>
              <a:t>Elephants 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38200" y="2337956"/>
            <a:ext cx="6965373" cy="51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Giraffe </a:t>
            </a:r>
          </a:p>
          <a:p>
            <a:endParaRPr lang="en-US" altLang="ko-KR" dirty="0" smtClean="0"/>
          </a:p>
          <a:p>
            <a:endParaRPr lang="en-US" altLang="ko-KR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38199" y="2850286"/>
            <a:ext cx="6965373" cy="51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Ostrich </a:t>
            </a:r>
          </a:p>
          <a:p>
            <a:endParaRPr lang="en-US" altLang="ko-KR" dirty="0" smtClean="0"/>
          </a:p>
          <a:p>
            <a:endParaRPr lang="en-US" altLang="ko-KR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38198" y="3362616"/>
            <a:ext cx="6965373" cy="51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Caracal  </a:t>
            </a:r>
          </a:p>
          <a:p>
            <a:endParaRPr lang="en-US" altLang="ko-KR" dirty="0" smtClean="0"/>
          </a:p>
          <a:p>
            <a:endParaRPr lang="en-US" altLang="ko-KR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838197" y="3874946"/>
            <a:ext cx="6965373" cy="51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 smtClean="0"/>
              <a:t>Meerkat</a:t>
            </a:r>
            <a:r>
              <a:rPr lang="en-US" altLang="ko-KR" dirty="0" smtClean="0"/>
              <a:t>  </a:t>
            </a:r>
          </a:p>
          <a:p>
            <a:endParaRPr lang="en-US" altLang="ko-KR" dirty="0" smtClean="0"/>
          </a:p>
          <a:p>
            <a:endParaRPr lang="en-US" altLang="ko-KR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838197" y="4387276"/>
            <a:ext cx="6965373" cy="51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 smtClean="0"/>
              <a:t>Oxpecker</a:t>
            </a:r>
            <a:r>
              <a:rPr lang="en-US" altLang="ko-KR" dirty="0" smtClean="0"/>
              <a:t> </a:t>
            </a:r>
          </a:p>
          <a:p>
            <a:endParaRPr lang="en-US" altLang="ko-KR" dirty="0" smtClean="0"/>
          </a:p>
          <a:p>
            <a:endParaRPr lang="en-US" altLang="ko-KR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8" y="2774372"/>
            <a:ext cx="7259781" cy="40836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8" y="2774372"/>
            <a:ext cx="7634609" cy="408362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5" y="2774371"/>
            <a:ext cx="7259785" cy="408362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4" y="2774370"/>
            <a:ext cx="7259785" cy="408362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4" y="2771007"/>
            <a:ext cx="7259786" cy="408699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4" y="2774182"/>
            <a:ext cx="7283285" cy="43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6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the longest river in the world?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Nile River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22" y="1527464"/>
            <a:ext cx="3736778" cy="53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880015"/>
              </a:clrFrom>
              <a:clrTo>
                <a:srgbClr val="88001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8025" y="500062"/>
            <a:ext cx="5695950" cy="5857875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063337" y="4279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Mountains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Mountains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351338"/>
          </a:xfrm>
        </p:spPr>
        <p:txBody>
          <a:bodyPr/>
          <a:lstStyle/>
          <a:p>
            <a:r>
              <a:rPr lang="en-US" altLang="ko-KR" dirty="0" smtClean="0"/>
              <a:t>Mountains</a:t>
            </a:r>
          </a:p>
          <a:p>
            <a:endParaRPr lang="en-US" altLang="ko-KR" dirty="0"/>
          </a:p>
          <a:p>
            <a:r>
              <a:rPr lang="en-US" altLang="ko-KR" dirty="0" smtClean="0"/>
              <a:t>Not many mountain areas</a:t>
            </a:r>
          </a:p>
          <a:p>
            <a:endParaRPr lang="en-US" altLang="ko-KR" dirty="0"/>
          </a:p>
          <a:p>
            <a:r>
              <a:rPr lang="en-US" altLang="ko-KR" dirty="0" smtClean="0"/>
              <a:t>Atlas Mountains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85" y="779317"/>
            <a:ext cx="5254233" cy="52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118"/>
            <a:ext cx="12192000" cy="75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Mountain Animals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91548"/>
          </a:xfrm>
        </p:spPr>
        <p:txBody>
          <a:bodyPr/>
          <a:lstStyle/>
          <a:p>
            <a:r>
              <a:rPr lang="en-US" altLang="ko-KR" dirty="0"/>
              <a:t>Barbary </a:t>
            </a:r>
            <a:r>
              <a:rPr lang="en-US" altLang="ko-KR" dirty="0" smtClean="0"/>
              <a:t>Macaque</a:t>
            </a:r>
            <a:endParaRPr lang="en-US" altLang="ko-KR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38199" y="2327419"/>
            <a:ext cx="6965373" cy="49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Barbary Sheep </a:t>
            </a:r>
          </a:p>
          <a:p>
            <a:endParaRPr lang="en-US" altLang="ko-KR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38198" y="2818967"/>
            <a:ext cx="6965373" cy="49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Bald Ibis </a:t>
            </a:r>
          </a:p>
          <a:p>
            <a:endParaRPr lang="en-US" altLang="ko-KR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55" y="3030472"/>
            <a:ext cx="5739245" cy="382752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82" y="2953904"/>
            <a:ext cx="5741318" cy="390409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72" y="2953904"/>
            <a:ext cx="5820327" cy="39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Mountain Animals (extinct)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91548"/>
          </a:xfrm>
        </p:spPr>
        <p:txBody>
          <a:bodyPr/>
          <a:lstStyle/>
          <a:p>
            <a:r>
              <a:rPr lang="en-US" altLang="ko-KR" dirty="0"/>
              <a:t>Barbary </a:t>
            </a:r>
            <a:r>
              <a:rPr lang="en-US" altLang="ko-KR" dirty="0" smtClean="0"/>
              <a:t>Lion </a:t>
            </a:r>
            <a:endParaRPr lang="en-US" altLang="ko-KR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38199" y="2327419"/>
            <a:ext cx="6965373" cy="49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North African Elephant </a:t>
            </a:r>
          </a:p>
          <a:p>
            <a:endParaRPr lang="en-US" altLang="ko-KR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38198" y="2818967"/>
            <a:ext cx="6965373" cy="49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Atlas Bear </a:t>
            </a:r>
          </a:p>
          <a:p>
            <a:endParaRPr lang="en-US" altLang="ko-KR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838198" y="3320761"/>
            <a:ext cx="6965373" cy="49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North African Aurochs     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74" y="2732808"/>
            <a:ext cx="6051626" cy="412519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12" y="2732807"/>
            <a:ext cx="6187787" cy="41251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12" y="2738701"/>
            <a:ext cx="6187788" cy="41192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82" y="2732805"/>
            <a:ext cx="6911318" cy="41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880015"/>
              </a:clrFrom>
              <a:clrTo>
                <a:srgbClr val="88001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550" y="490537"/>
            <a:ext cx="5676900" cy="5876925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905000" y="40816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Forests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Forests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351338"/>
          </a:xfrm>
        </p:spPr>
        <p:txBody>
          <a:bodyPr/>
          <a:lstStyle/>
          <a:p>
            <a:r>
              <a:rPr lang="en-US" altLang="ko-KR" dirty="0" smtClean="0"/>
              <a:t>A lot of trees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Tropical rain forests </a:t>
            </a:r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Congo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97" y="0"/>
            <a:ext cx="4667103" cy="550718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1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country has the most people in Africa?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Nigeria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64" y="2784764"/>
            <a:ext cx="8146472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Forest Animals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522720"/>
          </a:xfrm>
        </p:spPr>
        <p:txBody>
          <a:bodyPr/>
          <a:lstStyle/>
          <a:p>
            <a:r>
              <a:rPr lang="en-US" altLang="ko-KR" dirty="0" smtClean="0"/>
              <a:t>Leopard </a:t>
            </a:r>
          </a:p>
          <a:p>
            <a:endParaRPr lang="en-US" altLang="ko-KR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38200" y="2348345"/>
            <a:ext cx="6965373" cy="522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Gorilla </a:t>
            </a:r>
          </a:p>
          <a:p>
            <a:endParaRPr lang="en-US" altLang="ko-KR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38199" y="2871065"/>
            <a:ext cx="6965373" cy="522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Chimpanzee (Chimp)   </a:t>
            </a:r>
          </a:p>
          <a:p>
            <a:endParaRPr lang="en-US" altLang="ko-KR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38198" y="3337575"/>
            <a:ext cx="6965373" cy="522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Bush Babies </a:t>
            </a:r>
          </a:p>
          <a:p>
            <a:endParaRPr lang="en-US" altLang="ko-KR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838197" y="3804085"/>
            <a:ext cx="6965373" cy="522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Okapi  </a:t>
            </a:r>
          </a:p>
          <a:p>
            <a:endParaRPr lang="en-US" altLang="ko-KR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91" y="2839027"/>
            <a:ext cx="7152409" cy="401897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90" y="2306466"/>
            <a:ext cx="7152409" cy="455153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08" y="2256819"/>
            <a:ext cx="8148572" cy="458357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92" y="2139491"/>
            <a:ext cx="9279734" cy="471850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32" y="1229162"/>
            <a:ext cx="7779868" cy="56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3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520537" y="42478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Coastal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clrChange>
              <a:clrFrom>
                <a:srgbClr val="B97A57"/>
              </a:clrFrom>
              <a:clrTo>
                <a:srgbClr val="B97A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212" y="304800"/>
            <a:ext cx="65055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Coastal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351338"/>
          </a:xfrm>
        </p:spPr>
        <p:txBody>
          <a:bodyPr/>
          <a:lstStyle/>
          <a:p>
            <a:r>
              <a:rPr lang="en-US" altLang="ko-KR" dirty="0" smtClean="0"/>
              <a:t>Near water </a:t>
            </a:r>
          </a:p>
          <a:p>
            <a:endParaRPr lang="en-US" altLang="ko-KR" dirty="0"/>
          </a:p>
          <a:p>
            <a:r>
              <a:rPr lang="en-US" altLang="ko-KR" dirty="0" smtClean="0"/>
              <a:t>3 Coasts:</a:t>
            </a:r>
          </a:p>
          <a:p>
            <a:pPr lvl="1"/>
            <a:r>
              <a:rPr lang="en-US" altLang="ko-KR" dirty="0" smtClean="0"/>
              <a:t>Atlantic Ocean</a:t>
            </a:r>
          </a:p>
          <a:p>
            <a:pPr lvl="1"/>
            <a:r>
              <a:rPr lang="en-US" altLang="ko-KR" dirty="0" smtClean="0"/>
              <a:t>Indian Ocean </a:t>
            </a:r>
          </a:p>
          <a:p>
            <a:pPr lvl="1"/>
            <a:r>
              <a:rPr lang="en-US" altLang="ko-KR" dirty="0" smtClean="0"/>
              <a:t>Mediterranean 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72" y="1302327"/>
            <a:ext cx="4672445" cy="4672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02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883"/>
            <a:ext cx="12271664" cy="82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296"/>
            <a:ext cx="12191999" cy="7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Coastal Animals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533111"/>
          </a:xfrm>
        </p:spPr>
        <p:txBody>
          <a:bodyPr/>
          <a:lstStyle/>
          <a:p>
            <a:r>
              <a:rPr lang="en-US" altLang="ko-KR" dirty="0" smtClean="0"/>
              <a:t>Great White Shark 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38200" y="2227117"/>
            <a:ext cx="6965373" cy="533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Sea Turtle 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838198" y="3618319"/>
            <a:ext cx="6965373" cy="533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 smtClean="0"/>
              <a:t>Humphead</a:t>
            </a:r>
            <a:r>
              <a:rPr lang="en-US" altLang="ko-KR" dirty="0" smtClean="0"/>
              <a:t> Wrasse 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838198" y="2686910"/>
            <a:ext cx="6965373" cy="533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Whale Shark 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838198" y="3158526"/>
            <a:ext cx="6965373" cy="533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Dugong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91" y="3231844"/>
            <a:ext cx="6442409" cy="362615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90" y="3161536"/>
            <a:ext cx="6442409" cy="369646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76" y="3158526"/>
            <a:ext cx="6491523" cy="427358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88" y="3088402"/>
            <a:ext cx="6490961" cy="369984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75" y="3088402"/>
            <a:ext cx="7130912" cy="3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Animal Guessing Game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Click to remove a space</a:t>
            </a:r>
          </a:p>
          <a:p>
            <a:r>
              <a:rPr lang="en-US" altLang="ko-KR" dirty="0" smtClean="0"/>
              <a:t>When you know, click “See Answer”</a:t>
            </a:r>
          </a:p>
          <a:p>
            <a:r>
              <a:rPr lang="en-US" altLang="ko-KR" dirty="0" smtClean="0"/>
              <a:t>Which ecosystem is it from?  </a:t>
            </a:r>
          </a:p>
        </p:txBody>
      </p:sp>
    </p:spTree>
    <p:extLst>
      <p:ext uri="{BB962C8B-B14F-4D97-AF65-F5344CB8AC3E}">
        <p14:creationId xmlns:p14="http://schemas.microsoft.com/office/powerpoint/2010/main" val="21616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Scoring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For each square that students reveal, add 1 point</a:t>
            </a:r>
          </a:p>
          <a:p>
            <a:endParaRPr lang="en-US" altLang="ko-KR" dirty="0"/>
          </a:p>
          <a:p>
            <a:r>
              <a:rPr lang="en-US" altLang="ko-KR" dirty="0" smtClean="0"/>
              <a:t>If they guess incorrectly, they earn an extra 5 points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/>
              <a:t>THE LOWEST SCORE WINS!!!!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87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313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6582"/>
            <a:ext cx="12354791" cy="821118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755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the largest mountain in Africa?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Mount Kilimanjaro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62" y="2670464"/>
            <a:ext cx="6282838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876"/>
            <a:ext cx="12192000" cy="812174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71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206"/>
            <a:ext cx="12192000" cy="771020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56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366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986"/>
            <a:ext cx="12192000" cy="783336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59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68"/>
            <a:ext cx="12192000" cy="73125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34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0299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47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0"/>
            <a:ext cx="12163425" cy="748665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39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33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4795"/>
            <a:ext cx="12192000" cy="809625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81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88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the large desert in Africa called?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Sahara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88" y="2784764"/>
            <a:ext cx="7244712" cy="406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30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7767"/>
            <a:ext cx="12313227" cy="7695767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50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182"/>
            <a:ext cx="12192000" cy="7620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504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79361" cy="6858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77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29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3398947" cy="6858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83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838"/>
            <a:ext cx="12192000" cy="8643937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-1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14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28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43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575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19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63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0079999" y="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1519999" y="-1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14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28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576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0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864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10080000" y="1440000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1520000" y="143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4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8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3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6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720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864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0080000" y="2879999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11520000" y="287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4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28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43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576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20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864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0080000" y="4319998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11520000" y="4319997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-1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4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8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43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575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719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863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10079999" y="5782893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1519999" y="5782892"/>
            <a:ext cx="1440000" cy="14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9492126" y="5493779"/>
            <a:ext cx="2337954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See Answer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27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Count your points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Lowest score wins!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10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Korean Ecosystems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Can you describe the Korean ecosystems? </a:t>
            </a:r>
            <a:br>
              <a:rPr lang="en-US" altLang="ko-KR" dirty="0" smtClean="0"/>
            </a:br>
            <a:r>
              <a:rPr lang="en-US" altLang="ko-KR" dirty="0" smtClean="0"/>
              <a:t>What animals </a:t>
            </a:r>
            <a:r>
              <a:rPr lang="en-US" altLang="ko-KR" smtClean="0"/>
              <a:t>live there?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57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Ecosystems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1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95" y="365125"/>
            <a:ext cx="7012223" cy="6234305"/>
          </a:xfrm>
        </p:spPr>
      </p:pic>
    </p:spTree>
    <p:extLst>
      <p:ext uri="{BB962C8B-B14F-4D97-AF65-F5344CB8AC3E}">
        <p14:creationId xmlns:p14="http://schemas.microsoft.com/office/powerpoint/2010/main" val="27378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an ecosystem?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965373" cy="4351338"/>
          </a:xfrm>
        </p:spPr>
        <p:txBody>
          <a:bodyPr/>
          <a:lstStyle/>
          <a:p>
            <a:r>
              <a:rPr lang="en-US" altLang="ko-KR" dirty="0" smtClean="0"/>
              <a:t>It is an area with similar plants, animals and weather. </a:t>
            </a:r>
          </a:p>
          <a:p>
            <a:pPr marL="0" indent="0">
              <a:buNone/>
            </a:pPr>
            <a:r>
              <a:rPr lang="en-US" altLang="ko-KR" dirty="0" smtClean="0"/>
              <a:t>	(different from the areas around it)</a:t>
            </a:r>
            <a:endParaRPr lang="en-US" altLang="ko-KR" dirty="0"/>
          </a:p>
        </p:txBody>
      </p:sp>
      <p:pic>
        <p:nvPicPr>
          <p:cNvPr id="4" name="내용 개체 틀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94" y="3314701"/>
            <a:ext cx="3764724" cy="33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African</a:t>
            </a:r>
            <a:r>
              <a:rPr lang="ko-KR" altLang="en-US" dirty="0" smtClean="0"/>
              <a:t> </a:t>
            </a:r>
            <a:r>
              <a:rPr lang="en-US" altLang="ko-KR" dirty="0" smtClean="0"/>
              <a:t>Ecosystems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Color the map for each ecosystem. 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5716" y="2015836"/>
            <a:ext cx="4646284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파랑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292</Words>
  <Application>Microsoft Office PowerPoint</Application>
  <PresentationFormat>와이드스크린</PresentationFormat>
  <Paragraphs>121</Paragraphs>
  <Slides>58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63" baseType="lpstr">
      <vt:lpstr>맑은 고딕</vt:lpstr>
      <vt:lpstr>Arial</vt:lpstr>
      <vt:lpstr>Calibri</vt:lpstr>
      <vt:lpstr>Calibri Light</vt:lpstr>
      <vt:lpstr>Office Theme</vt:lpstr>
      <vt:lpstr>Africa Ecosystems </vt:lpstr>
      <vt:lpstr>What is the longest river in the world? </vt:lpstr>
      <vt:lpstr>What country has the most people in Africa?</vt:lpstr>
      <vt:lpstr>What is the largest mountain in Africa? </vt:lpstr>
      <vt:lpstr>What is the large desert in Africa called? </vt:lpstr>
      <vt:lpstr>Ecosystems </vt:lpstr>
      <vt:lpstr>PowerPoint 프레젠테이션</vt:lpstr>
      <vt:lpstr>What is an ecosystem?  </vt:lpstr>
      <vt:lpstr>African Ecosystems </vt:lpstr>
      <vt:lpstr>PowerPoint 프레젠테이션</vt:lpstr>
      <vt:lpstr>Deserts </vt:lpstr>
      <vt:lpstr>PowerPoint 프레젠테이션</vt:lpstr>
      <vt:lpstr>PowerPoint 프레젠테이션</vt:lpstr>
      <vt:lpstr>Desert Animals </vt:lpstr>
      <vt:lpstr>PowerPoint 프레젠테이션</vt:lpstr>
      <vt:lpstr>Grasslands </vt:lpstr>
      <vt:lpstr>PowerPoint 프레젠테이션</vt:lpstr>
      <vt:lpstr>PowerPoint 프레젠테이션</vt:lpstr>
      <vt:lpstr>Grassland Animals </vt:lpstr>
      <vt:lpstr>PowerPoint 프레젠테이션</vt:lpstr>
      <vt:lpstr>Mountains </vt:lpstr>
      <vt:lpstr>PowerPoint 프레젠테이션</vt:lpstr>
      <vt:lpstr>PowerPoint 프레젠테이션</vt:lpstr>
      <vt:lpstr>Mountain Animals </vt:lpstr>
      <vt:lpstr>Mountain Animals (extinct)  </vt:lpstr>
      <vt:lpstr>PowerPoint 프레젠테이션</vt:lpstr>
      <vt:lpstr>Forests </vt:lpstr>
      <vt:lpstr>PowerPoint 프레젠테이션</vt:lpstr>
      <vt:lpstr>PowerPoint 프레젠테이션</vt:lpstr>
      <vt:lpstr>Forest Animals  </vt:lpstr>
      <vt:lpstr>PowerPoint 프레젠테이션</vt:lpstr>
      <vt:lpstr>Coastal </vt:lpstr>
      <vt:lpstr>PowerPoint 프레젠테이션</vt:lpstr>
      <vt:lpstr>PowerPoint 프레젠테이션</vt:lpstr>
      <vt:lpstr>Coastal Animals  </vt:lpstr>
      <vt:lpstr>Animal Guessing Game </vt:lpstr>
      <vt:lpstr>Scoring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Count your points</vt:lpstr>
      <vt:lpstr>Korean Ecosystems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 Ecosystems</dc:title>
  <dc:creator>user</dc:creator>
  <cp:lastModifiedBy>user</cp:lastModifiedBy>
  <cp:revision>38</cp:revision>
  <dcterms:created xsi:type="dcterms:W3CDTF">2017-04-10T05:31:16Z</dcterms:created>
  <dcterms:modified xsi:type="dcterms:W3CDTF">2017-04-12T02:42:02Z</dcterms:modified>
</cp:coreProperties>
</file>