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A9FA-FBAD-46BB-B00C-AC13E6E7A7F1}" type="datetimeFigureOut">
              <a:rPr lang="en-US" smtClean="0"/>
              <a:t>7/1/2016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A4924-1328-4512-926C-F7D11CCD1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068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A9FA-FBAD-46BB-B00C-AC13E6E7A7F1}" type="datetimeFigureOut">
              <a:rPr lang="en-US" smtClean="0"/>
              <a:t>7/1/2016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A4924-1328-4512-926C-F7D11CCD1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9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A9FA-FBAD-46BB-B00C-AC13E6E7A7F1}" type="datetimeFigureOut">
              <a:rPr lang="en-US" smtClean="0"/>
              <a:t>7/1/2016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A4924-1328-4512-926C-F7D11CCD1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2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A9FA-FBAD-46BB-B00C-AC13E6E7A7F1}" type="datetimeFigureOut">
              <a:rPr lang="en-US" smtClean="0"/>
              <a:t>7/1/2016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A4924-1328-4512-926C-F7D11CCD1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314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A9FA-FBAD-46BB-B00C-AC13E6E7A7F1}" type="datetimeFigureOut">
              <a:rPr lang="en-US" smtClean="0"/>
              <a:t>7/1/2016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A4924-1328-4512-926C-F7D11CCD1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46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A9FA-FBAD-46BB-B00C-AC13E6E7A7F1}" type="datetimeFigureOut">
              <a:rPr lang="en-US" smtClean="0"/>
              <a:t>7/1/2016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A4924-1328-4512-926C-F7D11CCD1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73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A9FA-FBAD-46BB-B00C-AC13E6E7A7F1}" type="datetimeFigureOut">
              <a:rPr lang="en-US" smtClean="0"/>
              <a:t>7/1/2016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A4924-1328-4512-926C-F7D11CCD1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5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A9FA-FBAD-46BB-B00C-AC13E6E7A7F1}" type="datetimeFigureOut">
              <a:rPr lang="en-US" smtClean="0"/>
              <a:t>7/1/2016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A4924-1328-4512-926C-F7D11CCD1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1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A9FA-FBAD-46BB-B00C-AC13E6E7A7F1}" type="datetimeFigureOut">
              <a:rPr lang="en-US" smtClean="0"/>
              <a:t>7/1/2016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A4924-1328-4512-926C-F7D11CCD1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11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A9FA-FBAD-46BB-B00C-AC13E6E7A7F1}" type="datetimeFigureOut">
              <a:rPr lang="en-US" smtClean="0"/>
              <a:t>7/1/2016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A4924-1328-4512-926C-F7D11CCD1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7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A9FA-FBAD-46BB-B00C-AC13E6E7A7F1}" type="datetimeFigureOut">
              <a:rPr lang="en-US" smtClean="0"/>
              <a:t>7/1/2016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A4924-1328-4512-926C-F7D11CCD1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25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2A9FA-FBAD-46BB-B00C-AC13E6E7A7F1}" type="datetimeFigureOut">
              <a:rPr lang="en-US" smtClean="0"/>
              <a:t>7/1/2016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A4924-1328-4512-926C-F7D11CCD1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902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 Fish 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Seuss Edition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716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227" y="115742"/>
            <a:ext cx="2340000" cy="2880000"/>
          </a:xfr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121227" y="3853006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2502791" y="115742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2502791" y="3853006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884355" y="115742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884355" y="3853006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7265919" y="115742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7265919" y="3853006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9647483" y="115742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9647483" y="3853006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1120" y="989004"/>
            <a:ext cx="1700213" cy="1133475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40670" y="1555741"/>
            <a:ext cx="1700213" cy="1133475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22684" y="422266"/>
            <a:ext cx="1700213" cy="1133475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66369" y="198444"/>
            <a:ext cx="1700213" cy="1133475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65706" y="856534"/>
            <a:ext cx="1700213" cy="1133475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66369" y="1644640"/>
            <a:ext cx="1700213" cy="1133475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9904" y="4790209"/>
            <a:ext cx="1741430" cy="982345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99453" y="4038600"/>
            <a:ext cx="1741430" cy="982345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20061" y="5281381"/>
            <a:ext cx="1741430" cy="982345"/>
          </a:xfrm>
          <a:prstGeom prst="rect">
            <a:avLst/>
          </a:prstGeom>
        </p:spPr>
      </p:pic>
      <p:pic>
        <p:nvPicPr>
          <p:cNvPr id="22" name="그림 2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25152" y="4038600"/>
            <a:ext cx="1741430" cy="982345"/>
          </a:xfrm>
          <a:prstGeom prst="rect">
            <a:avLst/>
          </a:prstGeom>
        </p:spPr>
      </p:pic>
      <p:pic>
        <p:nvPicPr>
          <p:cNvPr id="23" name="그림 2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41044" y="4707080"/>
            <a:ext cx="1741430" cy="982345"/>
          </a:xfrm>
          <a:prstGeom prst="rect">
            <a:avLst/>
          </a:prstGeom>
        </p:spPr>
      </p:pic>
      <p:pic>
        <p:nvPicPr>
          <p:cNvPr id="24" name="그림 2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30301" y="5564344"/>
            <a:ext cx="1741430" cy="982345"/>
          </a:xfrm>
          <a:prstGeom prst="rect">
            <a:avLst/>
          </a:prstGeom>
        </p:spPr>
      </p:pic>
      <p:pic>
        <p:nvPicPr>
          <p:cNvPr id="25" name="그림 2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23692" y="824631"/>
            <a:ext cx="1174838" cy="1288039"/>
          </a:xfrm>
          <a:prstGeom prst="rect">
            <a:avLst/>
          </a:prstGeom>
        </p:spPr>
      </p:pic>
      <p:pic>
        <p:nvPicPr>
          <p:cNvPr id="26" name="그림 2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42547" y="249094"/>
            <a:ext cx="1174838" cy="1288039"/>
          </a:xfrm>
          <a:prstGeom prst="rect">
            <a:avLst/>
          </a:prstGeom>
        </p:spPr>
      </p:pic>
      <p:pic>
        <p:nvPicPr>
          <p:cNvPr id="27" name="그림 2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42646" y="1401177"/>
            <a:ext cx="1174838" cy="1288039"/>
          </a:xfrm>
          <a:prstGeom prst="rect">
            <a:avLst/>
          </a:prstGeom>
        </p:spPr>
      </p:pic>
      <p:pic>
        <p:nvPicPr>
          <p:cNvPr id="28" name="그림 2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65152" y="3853006"/>
            <a:ext cx="1174838" cy="1288039"/>
          </a:xfrm>
          <a:prstGeom prst="rect">
            <a:avLst/>
          </a:prstGeom>
        </p:spPr>
      </p:pic>
      <p:pic>
        <p:nvPicPr>
          <p:cNvPr id="29" name="그림 2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77429" y="4331526"/>
            <a:ext cx="1174838" cy="1288039"/>
          </a:xfrm>
          <a:prstGeom prst="rect">
            <a:avLst/>
          </a:prstGeom>
        </p:spPr>
      </p:pic>
      <p:pic>
        <p:nvPicPr>
          <p:cNvPr id="30" name="그림 2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70301" y="5276335"/>
            <a:ext cx="1174838" cy="1288039"/>
          </a:xfrm>
          <a:prstGeom prst="rect">
            <a:avLst/>
          </a:prstGeom>
        </p:spPr>
      </p:pic>
      <p:pic>
        <p:nvPicPr>
          <p:cNvPr id="31" name="그림 30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82878" y="4658779"/>
            <a:ext cx="1544549" cy="108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0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227" y="115742"/>
            <a:ext cx="2340000" cy="2880000"/>
          </a:xfr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121227" y="3853006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2502791" y="115742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2502791" y="3853006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884355" y="115742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884355" y="3853006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7265919" y="115742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7265919" y="3853006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9647483" y="115742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9647483" y="3853006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1120" y="989004"/>
            <a:ext cx="1700213" cy="1133475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40670" y="1555741"/>
            <a:ext cx="1700213" cy="1133475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22684" y="422266"/>
            <a:ext cx="1700213" cy="1133475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66369" y="198444"/>
            <a:ext cx="1700213" cy="1133475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65706" y="856534"/>
            <a:ext cx="1700213" cy="1133475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66369" y="1644640"/>
            <a:ext cx="1700213" cy="1133475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9904" y="4790209"/>
            <a:ext cx="1741430" cy="982345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99453" y="4038600"/>
            <a:ext cx="1741430" cy="982345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20061" y="5281381"/>
            <a:ext cx="1741430" cy="982345"/>
          </a:xfrm>
          <a:prstGeom prst="rect">
            <a:avLst/>
          </a:prstGeom>
        </p:spPr>
      </p:pic>
      <p:pic>
        <p:nvPicPr>
          <p:cNvPr id="22" name="그림 2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25152" y="4038600"/>
            <a:ext cx="1741430" cy="982345"/>
          </a:xfrm>
          <a:prstGeom prst="rect">
            <a:avLst/>
          </a:prstGeom>
        </p:spPr>
      </p:pic>
      <p:pic>
        <p:nvPicPr>
          <p:cNvPr id="23" name="그림 2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41044" y="4707080"/>
            <a:ext cx="1741430" cy="982345"/>
          </a:xfrm>
          <a:prstGeom prst="rect">
            <a:avLst/>
          </a:prstGeom>
        </p:spPr>
      </p:pic>
      <p:pic>
        <p:nvPicPr>
          <p:cNvPr id="24" name="그림 2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30301" y="5564344"/>
            <a:ext cx="1741430" cy="982345"/>
          </a:xfrm>
          <a:prstGeom prst="rect">
            <a:avLst/>
          </a:prstGeom>
        </p:spPr>
      </p:pic>
      <p:pic>
        <p:nvPicPr>
          <p:cNvPr id="25" name="그림 2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23692" y="824631"/>
            <a:ext cx="1174838" cy="1288039"/>
          </a:xfrm>
          <a:prstGeom prst="rect">
            <a:avLst/>
          </a:prstGeom>
        </p:spPr>
      </p:pic>
      <p:pic>
        <p:nvPicPr>
          <p:cNvPr id="26" name="그림 2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42547" y="249094"/>
            <a:ext cx="1174838" cy="1288039"/>
          </a:xfrm>
          <a:prstGeom prst="rect">
            <a:avLst/>
          </a:prstGeom>
        </p:spPr>
      </p:pic>
      <p:pic>
        <p:nvPicPr>
          <p:cNvPr id="27" name="그림 2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42646" y="1401177"/>
            <a:ext cx="1174838" cy="1288039"/>
          </a:xfrm>
          <a:prstGeom prst="rect">
            <a:avLst/>
          </a:prstGeom>
        </p:spPr>
      </p:pic>
      <p:pic>
        <p:nvPicPr>
          <p:cNvPr id="28" name="그림 2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65152" y="3853006"/>
            <a:ext cx="1174838" cy="1288039"/>
          </a:xfrm>
          <a:prstGeom prst="rect">
            <a:avLst/>
          </a:prstGeom>
        </p:spPr>
      </p:pic>
      <p:pic>
        <p:nvPicPr>
          <p:cNvPr id="29" name="그림 2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77429" y="4331526"/>
            <a:ext cx="1174838" cy="1288039"/>
          </a:xfrm>
          <a:prstGeom prst="rect">
            <a:avLst/>
          </a:prstGeom>
        </p:spPr>
      </p:pic>
      <p:pic>
        <p:nvPicPr>
          <p:cNvPr id="30" name="그림 2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70301" y="5276335"/>
            <a:ext cx="1174838" cy="1288039"/>
          </a:xfrm>
          <a:prstGeom prst="rect">
            <a:avLst/>
          </a:prstGeom>
        </p:spPr>
      </p:pic>
      <p:pic>
        <p:nvPicPr>
          <p:cNvPr id="31" name="그림 30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145110" y="3986259"/>
            <a:ext cx="1544549" cy="1087025"/>
          </a:xfrm>
          <a:prstGeom prst="rect">
            <a:avLst/>
          </a:prstGeom>
        </p:spPr>
      </p:pic>
      <p:pic>
        <p:nvPicPr>
          <p:cNvPr id="32" name="그림 3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145110" y="5263867"/>
            <a:ext cx="1544549" cy="108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9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227" y="115742"/>
            <a:ext cx="2340000" cy="2880000"/>
          </a:xfr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121227" y="3853006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2502791" y="115742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2502791" y="3853006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884355" y="115742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884355" y="3853006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7265919" y="115742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7265919" y="3853006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9647483" y="115742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9647483" y="3853006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1120" y="989004"/>
            <a:ext cx="1700213" cy="1133475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40670" y="1555741"/>
            <a:ext cx="1700213" cy="1133475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22684" y="422266"/>
            <a:ext cx="1700213" cy="1133475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66369" y="198444"/>
            <a:ext cx="1700213" cy="1133475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65706" y="856534"/>
            <a:ext cx="1700213" cy="1133475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66369" y="1644640"/>
            <a:ext cx="1700213" cy="1133475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9904" y="4790209"/>
            <a:ext cx="1741430" cy="982345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99453" y="4038600"/>
            <a:ext cx="1741430" cy="982345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20061" y="5281381"/>
            <a:ext cx="1741430" cy="982345"/>
          </a:xfrm>
          <a:prstGeom prst="rect">
            <a:avLst/>
          </a:prstGeom>
        </p:spPr>
      </p:pic>
      <p:pic>
        <p:nvPicPr>
          <p:cNvPr id="22" name="그림 2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25152" y="4038600"/>
            <a:ext cx="1741430" cy="982345"/>
          </a:xfrm>
          <a:prstGeom prst="rect">
            <a:avLst/>
          </a:prstGeom>
        </p:spPr>
      </p:pic>
      <p:pic>
        <p:nvPicPr>
          <p:cNvPr id="23" name="그림 2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41044" y="4707080"/>
            <a:ext cx="1741430" cy="982345"/>
          </a:xfrm>
          <a:prstGeom prst="rect">
            <a:avLst/>
          </a:prstGeom>
        </p:spPr>
      </p:pic>
      <p:pic>
        <p:nvPicPr>
          <p:cNvPr id="24" name="그림 2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30301" y="5564344"/>
            <a:ext cx="1741430" cy="982345"/>
          </a:xfrm>
          <a:prstGeom prst="rect">
            <a:avLst/>
          </a:prstGeom>
        </p:spPr>
      </p:pic>
      <p:pic>
        <p:nvPicPr>
          <p:cNvPr id="25" name="그림 2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23692" y="824631"/>
            <a:ext cx="1174838" cy="1288039"/>
          </a:xfrm>
          <a:prstGeom prst="rect">
            <a:avLst/>
          </a:prstGeom>
        </p:spPr>
      </p:pic>
      <p:pic>
        <p:nvPicPr>
          <p:cNvPr id="26" name="그림 2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42547" y="249094"/>
            <a:ext cx="1174838" cy="1288039"/>
          </a:xfrm>
          <a:prstGeom prst="rect">
            <a:avLst/>
          </a:prstGeom>
        </p:spPr>
      </p:pic>
      <p:pic>
        <p:nvPicPr>
          <p:cNvPr id="27" name="그림 2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42646" y="1401177"/>
            <a:ext cx="1174838" cy="1288039"/>
          </a:xfrm>
          <a:prstGeom prst="rect">
            <a:avLst/>
          </a:prstGeom>
        </p:spPr>
      </p:pic>
      <p:pic>
        <p:nvPicPr>
          <p:cNvPr id="28" name="그림 2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65152" y="3853006"/>
            <a:ext cx="1174838" cy="1288039"/>
          </a:xfrm>
          <a:prstGeom prst="rect">
            <a:avLst/>
          </a:prstGeom>
        </p:spPr>
      </p:pic>
      <p:pic>
        <p:nvPicPr>
          <p:cNvPr id="29" name="그림 2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77429" y="4331526"/>
            <a:ext cx="1174838" cy="1288039"/>
          </a:xfrm>
          <a:prstGeom prst="rect">
            <a:avLst/>
          </a:prstGeom>
        </p:spPr>
      </p:pic>
      <p:pic>
        <p:nvPicPr>
          <p:cNvPr id="30" name="그림 2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70301" y="5276335"/>
            <a:ext cx="1174838" cy="1288039"/>
          </a:xfrm>
          <a:prstGeom prst="rect">
            <a:avLst/>
          </a:prstGeom>
        </p:spPr>
      </p:pic>
      <p:pic>
        <p:nvPicPr>
          <p:cNvPr id="31" name="그림 30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42547" y="3913138"/>
            <a:ext cx="1544549" cy="1087025"/>
          </a:xfrm>
          <a:prstGeom prst="rect">
            <a:avLst/>
          </a:prstGeom>
        </p:spPr>
      </p:pic>
      <p:pic>
        <p:nvPicPr>
          <p:cNvPr id="32" name="그림 3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57790" y="4521091"/>
            <a:ext cx="1544549" cy="1087025"/>
          </a:xfrm>
          <a:prstGeom prst="rect">
            <a:avLst/>
          </a:prstGeom>
        </p:spPr>
      </p:pic>
      <p:pic>
        <p:nvPicPr>
          <p:cNvPr id="33" name="그림 32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42546" y="5605607"/>
            <a:ext cx="1544549" cy="108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58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227" y="115742"/>
            <a:ext cx="2340000" cy="2880000"/>
          </a:xfr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121227" y="3853006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2502791" y="115742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2502791" y="3853006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884355" y="115742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884355" y="3853006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7265919" y="115742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7265919" y="3853006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9647483" y="115742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9647483" y="3853006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1120" y="989004"/>
            <a:ext cx="1700213" cy="1133475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40670" y="1555741"/>
            <a:ext cx="1700213" cy="1133475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22684" y="422266"/>
            <a:ext cx="1700213" cy="1133475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66369" y="198444"/>
            <a:ext cx="1700213" cy="1133475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65706" y="856534"/>
            <a:ext cx="1700213" cy="1133475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66369" y="1644640"/>
            <a:ext cx="1700213" cy="1133475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9904" y="4790209"/>
            <a:ext cx="1741430" cy="982345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99453" y="4038600"/>
            <a:ext cx="1741430" cy="982345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20061" y="5281381"/>
            <a:ext cx="1741430" cy="982345"/>
          </a:xfrm>
          <a:prstGeom prst="rect">
            <a:avLst/>
          </a:prstGeom>
        </p:spPr>
      </p:pic>
      <p:pic>
        <p:nvPicPr>
          <p:cNvPr id="22" name="그림 2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25152" y="4038600"/>
            <a:ext cx="1741430" cy="982345"/>
          </a:xfrm>
          <a:prstGeom prst="rect">
            <a:avLst/>
          </a:prstGeom>
        </p:spPr>
      </p:pic>
      <p:pic>
        <p:nvPicPr>
          <p:cNvPr id="23" name="그림 2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41044" y="4707080"/>
            <a:ext cx="1741430" cy="982345"/>
          </a:xfrm>
          <a:prstGeom prst="rect">
            <a:avLst/>
          </a:prstGeom>
        </p:spPr>
      </p:pic>
      <p:pic>
        <p:nvPicPr>
          <p:cNvPr id="24" name="그림 2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30301" y="5564344"/>
            <a:ext cx="1741430" cy="982345"/>
          </a:xfrm>
          <a:prstGeom prst="rect">
            <a:avLst/>
          </a:prstGeom>
        </p:spPr>
      </p:pic>
      <p:pic>
        <p:nvPicPr>
          <p:cNvPr id="25" name="그림 2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23692" y="824631"/>
            <a:ext cx="1174838" cy="1288039"/>
          </a:xfrm>
          <a:prstGeom prst="rect">
            <a:avLst/>
          </a:prstGeom>
        </p:spPr>
      </p:pic>
      <p:pic>
        <p:nvPicPr>
          <p:cNvPr id="26" name="그림 2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42547" y="249094"/>
            <a:ext cx="1174838" cy="1288039"/>
          </a:xfrm>
          <a:prstGeom prst="rect">
            <a:avLst/>
          </a:prstGeom>
        </p:spPr>
      </p:pic>
      <p:pic>
        <p:nvPicPr>
          <p:cNvPr id="27" name="그림 2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42646" y="1401177"/>
            <a:ext cx="1174838" cy="1288039"/>
          </a:xfrm>
          <a:prstGeom prst="rect">
            <a:avLst/>
          </a:prstGeom>
        </p:spPr>
      </p:pic>
      <p:pic>
        <p:nvPicPr>
          <p:cNvPr id="28" name="그림 2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65152" y="3853006"/>
            <a:ext cx="1174838" cy="1288039"/>
          </a:xfrm>
          <a:prstGeom prst="rect">
            <a:avLst/>
          </a:prstGeom>
        </p:spPr>
      </p:pic>
      <p:pic>
        <p:nvPicPr>
          <p:cNvPr id="29" name="그림 2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77429" y="4331526"/>
            <a:ext cx="1174838" cy="1288039"/>
          </a:xfrm>
          <a:prstGeom prst="rect">
            <a:avLst/>
          </a:prstGeom>
        </p:spPr>
      </p:pic>
      <p:pic>
        <p:nvPicPr>
          <p:cNvPr id="30" name="그림 2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70301" y="5276335"/>
            <a:ext cx="1174838" cy="1288039"/>
          </a:xfrm>
          <a:prstGeom prst="rect">
            <a:avLst/>
          </a:prstGeom>
        </p:spPr>
      </p:pic>
      <p:pic>
        <p:nvPicPr>
          <p:cNvPr id="31" name="그림 30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42547" y="3913138"/>
            <a:ext cx="1544549" cy="1087025"/>
          </a:xfrm>
          <a:prstGeom prst="rect">
            <a:avLst/>
          </a:prstGeom>
        </p:spPr>
      </p:pic>
      <p:pic>
        <p:nvPicPr>
          <p:cNvPr id="32" name="그림 3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57790" y="4521091"/>
            <a:ext cx="1544549" cy="1087025"/>
          </a:xfrm>
          <a:prstGeom prst="rect">
            <a:avLst/>
          </a:prstGeom>
        </p:spPr>
      </p:pic>
      <p:pic>
        <p:nvPicPr>
          <p:cNvPr id="33" name="그림 32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42546" y="5605607"/>
            <a:ext cx="1544549" cy="108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18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227" y="115742"/>
            <a:ext cx="2340000" cy="2880000"/>
          </a:xfr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121227" y="3853006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2502791" y="115742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2502791" y="3853006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884355" y="115742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884355" y="3853006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7265919" y="115742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7265919" y="3853006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9647483" y="115742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9647483" y="3853006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pic>
        <p:nvPicPr>
          <p:cNvPr id="31" name="그림 3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42547" y="3913138"/>
            <a:ext cx="1544549" cy="1087025"/>
          </a:xfrm>
          <a:prstGeom prst="rect">
            <a:avLst/>
          </a:prstGeom>
        </p:spPr>
      </p:pic>
      <p:pic>
        <p:nvPicPr>
          <p:cNvPr id="32" name="그림 3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57790" y="4521091"/>
            <a:ext cx="1544549" cy="1087025"/>
          </a:xfrm>
          <a:prstGeom prst="rect">
            <a:avLst/>
          </a:prstGeom>
        </p:spPr>
      </p:pic>
      <p:pic>
        <p:nvPicPr>
          <p:cNvPr id="33" name="그림 3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42546" y="5605607"/>
            <a:ext cx="1544549" cy="1087025"/>
          </a:xfrm>
          <a:prstGeom prst="rect">
            <a:avLst/>
          </a:prstGeom>
        </p:spPr>
      </p:pic>
      <p:pic>
        <p:nvPicPr>
          <p:cNvPr id="34" name="그림 3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27691" y="154948"/>
            <a:ext cx="1544549" cy="1087025"/>
          </a:xfrm>
          <a:prstGeom prst="rect">
            <a:avLst/>
          </a:prstGeom>
        </p:spPr>
      </p:pic>
      <p:pic>
        <p:nvPicPr>
          <p:cNvPr id="35" name="그림 3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442934" y="762901"/>
            <a:ext cx="1544549" cy="1087025"/>
          </a:xfrm>
          <a:prstGeom prst="rect">
            <a:avLst/>
          </a:prstGeom>
        </p:spPr>
      </p:pic>
      <p:pic>
        <p:nvPicPr>
          <p:cNvPr id="36" name="그림 3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27690" y="1847417"/>
            <a:ext cx="1544549" cy="1087025"/>
          </a:xfrm>
          <a:prstGeom prst="rect">
            <a:avLst/>
          </a:prstGeom>
        </p:spPr>
      </p:pic>
      <p:pic>
        <p:nvPicPr>
          <p:cNvPr id="37" name="그림 3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0516" y="1012229"/>
            <a:ext cx="1544549" cy="1087025"/>
          </a:xfrm>
          <a:prstGeom prst="rect">
            <a:avLst/>
          </a:prstGeom>
        </p:spPr>
      </p:pic>
      <p:pic>
        <p:nvPicPr>
          <p:cNvPr id="38" name="그림 3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0155" y="4205981"/>
            <a:ext cx="1544549" cy="1087025"/>
          </a:xfrm>
          <a:prstGeom prst="rect">
            <a:avLst/>
          </a:prstGeom>
        </p:spPr>
      </p:pic>
      <p:pic>
        <p:nvPicPr>
          <p:cNvPr id="39" name="그림 3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8952" y="5435889"/>
            <a:ext cx="1544549" cy="1087025"/>
          </a:xfrm>
          <a:prstGeom prst="rect">
            <a:avLst/>
          </a:prstGeom>
        </p:spPr>
      </p:pic>
      <p:pic>
        <p:nvPicPr>
          <p:cNvPr id="40" name="그림 3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96788" y="915247"/>
            <a:ext cx="1544549" cy="1087025"/>
          </a:xfrm>
          <a:prstGeom prst="rect">
            <a:avLst/>
          </a:prstGeom>
        </p:spPr>
      </p:pic>
      <p:pic>
        <p:nvPicPr>
          <p:cNvPr id="41" name="그림 4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56427" y="4108999"/>
            <a:ext cx="1544549" cy="1087025"/>
          </a:xfrm>
          <a:prstGeom prst="rect">
            <a:avLst/>
          </a:prstGeom>
        </p:spPr>
      </p:pic>
      <p:pic>
        <p:nvPicPr>
          <p:cNvPr id="42" name="그림 4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55224" y="5338907"/>
            <a:ext cx="1544549" cy="1087025"/>
          </a:xfrm>
          <a:prstGeom prst="rect">
            <a:avLst/>
          </a:prstGeom>
        </p:spPr>
      </p:pic>
      <p:pic>
        <p:nvPicPr>
          <p:cNvPr id="43" name="그림 4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72151" y="915247"/>
            <a:ext cx="1544549" cy="1087025"/>
          </a:xfrm>
          <a:prstGeom prst="rect">
            <a:avLst/>
          </a:prstGeom>
        </p:spPr>
      </p:pic>
      <p:pic>
        <p:nvPicPr>
          <p:cNvPr id="44" name="그림 4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31790" y="4108999"/>
            <a:ext cx="1544549" cy="1087025"/>
          </a:xfrm>
          <a:prstGeom prst="rect">
            <a:avLst/>
          </a:prstGeom>
        </p:spPr>
      </p:pic>
      <p:pic>
        <p:nvPicPr>
          <p:cNvPr id="45" name="그림 4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30587" y="5338907"/>
            <a:ext cx="1544549" cy="1087025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50609" y="915247"/>
            <a:ext cx="1989252" cy="1440493"/>
          </a:xfrm>
          <a:prstGeom prst="rect">
            <a:avLst/>
          </a:prstGeom>
        </p:spPr>
      </p:pic>
      <p:pic>
        <p:nvPicPr>
          <p:cNvPr id="46" name="그림 45"/>
          <p:cNvPicPr>
            <a:picLocks noChangeAspect="1"/>
          </p:cNvPicPr>
          <p:nvPr/>
        </p:nvPicPr>
        <p:blipFill>
          <a:blip r:embed="rId3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41293" y="4652511"/>
            <a:ext cx="1989252" cy="144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52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227" y="115742"/>
            <a:ext cx="2340000" cy="2880000"/>
          </a:xfr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121227" y="3853006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2502791" y="115742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2502791" y="3853006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884355" y="115742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884355" y="3853006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7265919" y="115742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7265919" y="3853006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9647483" y="115742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9647483" y="3853006"/>
            <a:ext cx="2340000" cy="288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pic>
        <p:nvPicPr>
          <p:cNvPr id="27" name="그림 26"/>
          <p:cNvPicPr>
            <a:picLocks noChangeAspect="1"/>
          </p:cNvPicPr>
          <p:nvPr/>
        </p:nvPicPr>
        <p:blipFill>
          <a:blip r:embed="rId2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50609" y="915247"/>
            <a:ext cx="1989252" cy="1440493"/>
          </a:xfrm>
          <a:prstGeom prst="rect">
            <a:avLst/>
          </a:prstGeom>
        </p:spPr>
      </p:pic>
      <p:pic>
        <p:nvPicPr>
          <p:cNvPr id="28" name="그림 27"/>
          <p:cNvPicPr>
            <a:picLocks noChangeAspect="1"/>
          </p:cNvPicPr>
          <p:nvPr/>
        </p:nvPicPr>
        <p:blipFill>
          <a:blip r:embed="rId2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50609" y="4766811"/>
            <a:ext cx="1989252" cy="1440493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132" y="181234"/>
            <a:ext cx="938542" cy="2728319"/>
          </a:xfrm>
          <a:prstGeom prst="rect">
            <a:avLst/>
          </a:prstGeom>
        </p:spPr>
      </p:pic>
      <p:pic>
        <p:nvPicPr>
          <p:cNvPr id="30" name="그림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520" y="181233"/>
            <a:ext cx="938542" cy="2728319"/>
          </a:xfrm>
          <a:prstGeom prst="rect">
            <a:avLst/>
          </a:prstGeom>
        </p:spPr>
      </p:pic>
      <p:pic>
        <p:nvPicPr>
          <p:cNvPr id="46" name="그림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084" y="191582"/>
            <a:ext cx="938542" cy="2728319"/>
          </a:xfrm>
          <a:prstGeom prst="rect">
            <a:avLst/>
          </a:prstGeom>
        </p:spPr>
      </p:pic>
      <p:pic>
        <p:nvPicPr>
          <p:cNvPr id="47" name="그림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8212" y="181232"/>
            <a:ext cx="938542" cy="2728319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6669" y="3853006"/>
            <a:ext cx="2292995" cy="2845586"/>
          </a:xfrm>
          <a:prstGeom prst="rect">
            <a:avLst/>
          </a:prstGeom>
        </p:spPr>
      </p:pic>
      <p:pic>
        <p:nvPicPr>
          <p:cNvPr id="48" name="그림 4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24354" y="3853006"/>
            <a:ext cx="2292995" cy="2845586"/>
          </a:xfrm>
          <a:prstGeom prst="rect">
            <a:avLst/>
          </a:prstGeom>
        </p:spPr>
      </p:pic>
      <p:pic>
        <p:nvPicPr>
          <p:cNvPr id="49" name="그림 4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07857" y="3853006"/>
            <a:ext cx="2292995" cy="2845586"/>
          </a:xfrm>
          <a:prstGeom prst="rect">
            <a:avLst/>
          </a:prstGeom>
        </p:spPr>
      </p:pic>
      <p:pic>
        <p:nvPicPr>
          <p:cNvPr id="50" name="그림 4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660594" y="3846513"/>
            <a:ext cx="2292995" cy="2845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11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66</Words>
  <Application>Microsoft Office PowerPoint</Application>
  <PresentationFormat>와이드스크린</PresentationFormat>
  <Paragraphs>62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맑은 고딕</vt:lpstr>
      <vt:lpstr>Arial</vt:lpstr>
      <vt:lpstr>Calibri</vt:lpstr>
      <vt:lpstr>Calibri Light</vt:lpstr>
      <vt:lpstr>Office 테마</vt:lpstr>
      <vt:lpstr>Go Fish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 Fish</dc:title>
  <dc:creator>user</dc:creator>
  <cp:lastModifiedBy>user</cp:lastModifiedBy>
  <cp:revision>4</cp:revision>
  <dcterms:created xsi:type="dcterms:W3CDTF">2016-06-30T23:35:49Z</dcterms:created>
  <dcterms:modified xsi:type="dcterms:W3CDTF">2016-07-01T00:03:23Z</dcterms:modified>
</cp:coreProperties>
</file>