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  <p:sldId id="263" r:id="rId9"/>
    <p:sldId id="265" r:id="rId10"/>
    <p:sldId id="268" r:id="rId11"/>
    <p:sldId id="269" r:id="rId12"/>
    <p:sldId id="266" r:id="rId13"/>
    <p:sldId id="267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216A-3653-4DFA-90EE-4E38323031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FAA1-7BF1-4D62-9D74-038EE2D6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3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216A-3653-4DFA-90EE-4E38323031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FAA1-7BF1-4D62-9D74-038EE2D6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5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216A-3653-4DFA-90EE-4E38323031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FAA1-7BF1-4D62-9D74-038EE2D6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216A-3653-4DFA-90EE-4E38323031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FAA1-7BF1-4D62-9D74-038EE2D6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9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216A-3653-4DFA-90EE-4E38323031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FAA1-7BF1-4D62-9D74-038EE2D6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4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216A-3653-4DFA-90EE-4E38323031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FAA1-7BF1-4D62-9D74-038EE2D6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9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216A-3653-4DFA-90EE-4E38323031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FAA1-7BF1-4D62-9D74-038EE2D6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216A-3653-4DFA-90EE-4E38323031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FAA1-7BF1-4D62-9D74-038EE2D6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3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216A-3653-4DFA-90EE-4E38323031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FAA1-7BF1-4D62-9D74-038EE2D6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8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216A-3653-4DFA-90EE-4E38323031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FAA1-7BF1-4D62-9D74-038EE2D6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0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216A-3653-4DFA-90EE-4E38323031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FAA1-7BF1-4D62-9D74-038EE2D6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216A-3653-4DFA-90EE-4E38323031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FAA1-7BF1-4D62-9D74-038EE2D6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1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Twisted Tales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was grandma?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games did they play?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12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was the wolf dressed like grandma?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4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the man think the wolf was going to eat Red Riding Hood?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Will the Wolf babysit again?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always two sides to a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two sides of a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40" y="1570337"/>
            <a:ext cx="5281398" cy="528139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6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Think of a story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How could it be different from another character’s </a:t>
            </a:r>
            <a:r>
              <a:rPr lang="en-US" dirty="0" smtClean="0"/>
              <a:t>Point of View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01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know the story on Hansel and Gretel?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Tell me about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9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might the story be different?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Lets read…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9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91" y="0"/>
            <a:ext cx="4315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know Little Red Riding Hood? 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Tell me the story </a:t>
            </a:r>
            <a:endParaRPr lang="en-US" dirty="0"/>
          </a:p>
        </p:txBody>
      </p:sp>
      <p:pic>
        <p:nvPicPr>
          <p:cNvPr id="2050" name="Picture 2" descr="Image result for red riding hoo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663" y="3267332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ad wolf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19" y="444500"/>
            <a:ext cx="3431781" cy="63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54" y="0"/>
            <a:ext cx="4092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3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25" y="0"/>
            <a:ext cx="4346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60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91" y="0"/>
            <a:ext cx="4291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7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98" y="0"/>
            <a:ext cx="4233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24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78" y="0"/>
            <a:ext cx="4404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46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4" y="0"/>
            <a:ext cx="4245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31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26" y="0"/>
            <a:ext cx="4271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49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38" y="0"/>
            <a:ext cx="4360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71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77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extra time</a:t>
            </a:r>
            <a:endParaRPr lang="en-US" dirty="0"/>
          </a:p>
        </p:txBody>
      </p:sp>
      <p:pic>
        <p:nvPicPr>
          <p:cNvPr id="4098" name="Picture 2" descr="Image result for loaded questions jun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97" y="1998705"/>
            <a:ext cx="2628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0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Tell me about the Big Bad Wolf</a:t>
            </a:r>
            <a:endParaRPr lang="en-US" dirty="0"/>
          </a:p>
        </p:txBody>
      </p:sp>
      <p:pic>
        <p:nvPicPr>
          <p:cNvPr id="1026" name="Picture 2" descr="Image result for big bad wolf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35" y="2057728"/>
            <a:ext cx="6451170" cy="44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4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to the story from Big Bad Wolf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33863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Put the pictures into </a:t>
            </a:r>
            <a:r>
              <a:rPr lang="en-US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correct act. </a:t>
            </a:r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30" y="0"/>
            <a:ext cx="4539049" cy="69337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79" y="0"/>
            <a:ext cx="4360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5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84" y="-19413"/>
            <a:ext cx="4461855" cy="68774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39" y="0"/>
            <a:ext cx="4405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96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68" y="0"/>
            <a:ext cx="441203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374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49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13" y="0"/>
            <a:ext cx="440404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57" y="0"/>
            <a:ext cx="4353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60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Did the Wolf eat Grandma?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3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138</Words>
  <Application>Microsoft Office PowerPoint</Application>
  <PresentationFormat>Widescreen</PresentationFormat>
  <Paragraphs>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Twisted Tales </vt:lpstr>
      <vt:lpstr>Do you know Little Red Riding Hood?  </vt:lpstr>
      <vt:lpstr>Tell me about the Big Bad Wolf</vt:lpstr>
      <vt:lpstr>Listen to the story from Big Bad Wolf</vt:lpstr>
      <vt:lpstr>PowerPoint Presentation</vt:lpstr>
      <vt:lpstr>PowerPoint Presentation</vt:lpstr>
      <vt:lpstr>PowerPoint Presentation</vt:lpstr>
      <vt:lpstr>PowerPoint Presentation</vt:lpstr>
      <vt:lpstr>Did the Wolf eat Grandma?</vt:lpstr>
      <vt:lpstr>Where was grandma?</vt:lpstr>
      <vt:lpstr>What games did they play?</vt:lpstr>
      <vt:lpstr>Why was the wolf dressed like grandma?</vt:lpstr>
      <vt:lpstr>Why did the man think the wolf was going to eat Red Riding Hood?</vt:lpstr>
      <vt:lpstr>Will the Wolf babysit again?</vt:lpstr>
      <vt:lpstr>There are always two sides to a story</vt:lpstr>
      <vt:lpstr>Think of a story</vt:lpstr>
      <vt:lpstr>Do you know the story on Hansel and Gretel? </vt:lpstr>
      <vt:lpstr>How might the story be different?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Loaded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Twisted Tales </dc:title>
  <dc:creator>user</dc:creator>
  <cp:lastModifiedBy>Tippy</cp:lastModifiedBy>
  <cp:revision>11</cp:revision>
  <dcterms:created xsi:type="dcterms:W3CDTF">2016-09-28T06:00:18Z</dcterms:created>
  <dcterms:modified xsi:type="dcterms:W3CDTF">2016-09-28T12:48:43Z</dcterms:modified>
</cp:coreProperties>
</file>