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7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0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1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6824-142F-479F-8B4D-3434B9A8FF7E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7B6B0-F546-40A0-BCAC-15CDAC821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What is your favorite color? 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6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Patterns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Polka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polka d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4361"/>
            <a:ext cx="12192000" cy="45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4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tr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6177"/>
            <a:ext cx="12192000" cy="43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Horizontal  /  Vertical  /  Diagonal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horizontal stripes vs vertical stripes vs diag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29" y="2654515"/>
            <a:ext cx="3581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plaid black and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315"/>
            <a:ext cx="12192000" cy="44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pur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9416"/>
            <a:ext cx="12192000" cy="49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2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eopard print back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07" y="1825625"/>
            <a:ext cx="40576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ebra print p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93" y="1163781"/>
            <a:ext cx="5496791" cy="54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ower print d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30" y="1005994"/>
            <a:ext cx="3884797" cy="54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Dress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Follow the instructions to color the clothes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" y="4401108"/>
            <a:ext cx="299085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He’s wearing a solid red shirt.</a:t>
            </a:r>
          </a:p>
          <a:p>
            <a:r>
              <a:rPr lang="en-US" dirty="0" smtClean="0"/>
              <a:t>He’s wearing a black and white striped pants. </a:t>
            </a:r>
          </a:p>
          <a:p>
            <a:r>
              <a:rPr lang="en-US" dirty="0" smtClean="0"/>
              <a:t>He’s wearing solid brown shoes.</a:t>
            </a:r>
            <a:endParaRPr lang="en-US" dirty="0"/>
          </a:p>
        </p:txBody>
      </p:sp>
      <p:pic>
        <p:nvPicPr>
          <p:cNvPr id="12290" name="Picture 2" descr="Image result for person blan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1297"/>
            <a:ext cx="2990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person blan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36" y="391297"/>
            <a:ext cx="5002233" cy="64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269672" y="3886881"/>
            <a:ext cx="2990850" cy="2971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He’s wearing  solid, light blue shirt. </a:t>
            </a:r>
          </a:p>
          <a:p>
            <a:r>
              <a:rPr lang="en-US" dirty="0" smtClean="0"/>
              <a:t>He’s wearing a dark blue jacket.</a:t>
            </a:r>
          </a:p>
          <a:p>
            <a:r>
              <a:rPr lang="en-US" dirty="0" smtClean="0"/>
              <a:t>He’s wearing a pink tie with white polka dots. </a:t>
            </a:r>
          </a:p>
          <a:p>
            <a:r>
              <a:rPr lang="en-US" dirty="0" smtClean="0"/>
              <a:t>He’s wearing vertical striped black and grey pants. </a:t>
            </a:r>
          </a:p>
          <a:p>
            <a:r>
              <a:rPr lang="en-US" dirty="0" smtClean="0"/>
              <a:t>He’s wearing solid, dark brown shoes.  </a:t>
            </a:r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811" y="-15260"/>
            <a:ext cx="2083798" cy="687326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497048" y="314017"/>
            <a:ext cx="2990850" cy="2023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She’s wearing a violet dress with light green polka dots.  </a:t>
            </a:r>
          </a:p>
          <a:p>
            <a:r>
              <a:rPr lang="en-US" dirty="0" smtClean="0"/>
              <a:t>She’s wearing solid teal shoes.  </a:t>
            </a:r>
          </a:p>
          <a:p>
            <a:r>
              <a:rPr lang="en-US" dirty="0" smtClean="0"/>
              <a:t>She’s wearing  solid gold jacket.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Create an Outfit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Draw a person and their clothes on the back of your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Colors: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rimary col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48" y="169906"/>
            <a:ext cx="6121657" cy="68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3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Secondary Colors: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7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+ Yellow = </a:t>
            </a:r>
            <a:endParaRPr lang="en-US" dirty="0"/>
          </a:p>
        </p:txBody>
      </p:sp>
      <p:pic>
        <p:nvPicPr>
          <p:cNvPr id="2050" name="Picture 2" descr="Image result for or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21" y="1174922"/>
            <a:ext cx="5742717" cy="49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9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+ Blue = </a:t>
            </a:r>
            <a:endParaRPr lang="en-US" dirty="0"/>
          </a:p>
        </p:txBody>
      </p:sp>
      <p:pic>
        <p:nvPicPr>
          <p:cNvPr id="3074" name="Picture 2" descr="Image result for 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62" y="1165654"/>
            <a:ext cx="4803603" cy="52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+ Yellow = </a:t>
            </a:r>
            <a:endParaRPr lang="en-US" dirty="0"/>
          </a:p>
        </p:txBody>
      </p:sp>
      <p:pic>
        <p:nvPicPr>
          <p:cNvPr id="4098" name="Picture 2" descr="Image result for green 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69" y="2265705"/>
            <a:ext cx="7385916" cy="42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3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Tertiary 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primary colors with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13" y="1196546"/>
            <a:ext cx="6484122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olor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78" y="590556"/>
            <a:ext cx="6441989" cy="63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 </a:t>
            </a:r>
            <a:r>
              <a:rPr lang="en-US" dirty="0" err="1" smtClean="0"/>
              <a:t>vs</a:t>
            </a:r>
            <a:r>
              <a:rPr lang="en-US" dirty="0" smtClean="0"/>
              <a:t> Dark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color whe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33" y="1247471"/>
            <a:ext cx="5667634" cy="56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6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color wheel nam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31" y="87527"/>
            <a:ext cx="7126673" cy="68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153</Words>
  <Application>Microsoft Office PowerPoint</Application>
  <PresentationFormat>와이드스크린</PresentationFormat>
  <Paragraphs>31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Colors</vt:lpstr>
      <vt:lpstr>Primary Colors:</vt:lpstr>
      <vt:lpstr>Secondary Colors:</vt:lpstr>
      <vt:lpstr>Red + Yellow = </vt:lpstr>
      <vt:lpstr>Red + Blue = </vt:lpstr>
      <vt:lpstr>Blue + Yellow = </vt:lpstr>
      <vt:lpstr>Tertiary Colors</vt:lpstr>
      <vt:lpstr>Light vs Dark </vt:lpstr>
      <vt:lpstr>PowerPoint 프레젠테이션</vt:lpstr>
      <vt:lpstr>Patterns </vt:lpstr>
      <vt:lpstr>Polka Dots</vt:lpstr>
      <vt:lpstr>Stripes</vt:lpstr>
      <vt:lpstr>Horizontal  /  Vertical  /  Diagonal  </vt:lpstr>
      <vt:lpstr>Plaid  </vt:lpstr>
      <vt:lpstr>Solid </vt:lpstr>
      <vt:lpstr>Print</vt:lpstr>
      <vt:lpstr>Dress Up</vt:lpstr>
      <vt:lpstr>PowerPoint 프레젠테이션</vt:lpstr>
      <vt:lpstr>Create an Outfit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</dc:title>
  <dc:creator>Tippy</dc:creator>
  <cp:lastModifiedBy>user</cp:lastModifiedBy>
  <cp:revision>8</cp:revision>
  <dcterms:created xsi:type="dcterms:W3CDTF">2016-09-28T12:55:58Z</dcterms:created>
  <dcterms:modified xsi:type="dcterms:W3CDTF">2016-09-30T06:38:09Z</dcterms:modified>
</cp:coreProperties>
</file>