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57" r:id="rId19"/>
    <p:sldId id="258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59" r:id="rId31"/>
    <p:sldId id="285" r:id="rId32"/>
    <p:sldId id="288" r:id="rId33"/>
    <p:sldId id="289" r:id="rId34"/>
    <p:sldId id="290" r:id="rId35"/>
    <p:sldId id="286" r:id="rId36"/>
    <p:sldId id="294" r:id="rId37"/>
    <p:sldId id="298" r:id="rId38"/>
    <p:sldId id="299" r:id="rId39"/>
    <p:sldId id="301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208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4595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859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88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734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099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3054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903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47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07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15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C5F3A-AD16-4802-8DF3-A8C06FCF7D7B}" type="datetimeFigureOut">
              <a:rPr lang="ko-KR" altLang="en-US" smtClean="0"/>
              <a:t>2017-05-19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CD8CD-743E-4D23-9D1F-26E51E2AE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998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WeJustLoveUSA/videos/232846347198360/?pnref=story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en.newsner.com/14-wolves-were-released-in-a-park-the-impact-shows-that-we-must-take-care-of-our-amazing-planet/about/animals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slide" Target="slide35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Food</a:t>
            </a:r>
            <a:r>
              <a:rPr lang="ko-KR" altLang="en-US" dirty="0" smtClean="0"/>
              <a:t> </a:t>
            </a:r>
            <a:r>
              <a:rPr lang="en-US" altLang="ko-KR" dirty="0" smtClean="0"/>
              <a:t>Chain Continued…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https://www.facebook.com/WeJustLoveUSA/videos/232846347198360/?pnref=story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916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5029200" y="4551218"/>
            <a:ext cx="2410691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up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6702137" y="5174673"/>
            <a:ext cx="2961408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to come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84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2680855" y="5216237"/>
            <a:ext cx="2036618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dead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12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7791" cy="687813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2" y="2996911"/>
            <a:ext cx="2857500" cy="19240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4781" y="855518"/>
            <a:ext cx="3204232" cy="32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00"/>
            <a:ext cx="12192000" cy="637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4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4800600" y="5829300"/>
            <a:ext cx="2535382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490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840" y="3616036"/>
            <a:ext cx="2392070" cy="3241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9" y="5237018"/>
            <a:ext cx="2846936" cy="16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86" y="4284517"/>
            <a:ext cx="3321627" cy="332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539" y="414665"/>
            <a:ext cx="3121158" cy="1560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39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5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3411"/>
            <a:ext cx="12192000" cy="8084821"/>
          </a:xfrm>
        </p:spPr>
      </p:pic>
    </p:spTree>
    <p:extLst>
      <p:ext uri="{BB962C8B-B14F-4D97-AF65-F5344CB8AC3E}">
        <p14:creationId xmlns:p14="http://schemas.microsoft.com/office/powerpoint/2010/main" val="8105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4551218" y="1070264"/>
            <a:ext cx="3886200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</a:t>
            </a:r>
            <a:r>
              <a:rPr lang="ko-KR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park again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985"/>
            <a:ext cx="12192000" cy="597601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clrChange>
              <a:clrFrom>
                <a:srgbClr val="A3CCFF"/>
              </a:clrFrom>
              <a:clrTo>
                <a:srgbClr val="A3C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1218" y="1433945"/>
            <a:ext cx="1633341" cy="2198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706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6930736" y="5948218"/>
            <a:ext cx="2691246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very well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30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2033155" y="1030793"/>
            <a:ext cx="3886200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Trees, grass, flowers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65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6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3238499" y="2576945"/>
            <a:ext cx="5739245" cy="8104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ecosystem? 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418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Wolf Population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59" y="2039577"/>
            <a:ext cx="7337281" cy="4551951"/>
          </a:xfrm>
        </p:spPr>
      </p:pic>
    </p:spTree>
    <p:extLst>
      <p:ext uri="{BB962C8B-B14F-4D97-AF65-F5344CB8AC3E}">
        <p14:creationId xmlns:p14="http://schemas.microsoft.com/office/powerpoint/2010/main" val="28642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Why does it change?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59" y="2039577"/>
            <a:ext cx="7337281" cy="4551951"/>
          </a:xfrm>
        </p:spPr>
      </p:pic>
    </p:spTree>
    <p:extLst>
      <p:ext uri="{BB962C8B-B14F-4D97-AF65-F5344CB8AC3E}">
        <p14:creationId xmlns:p14="http://schemas.microsoft.com/office/powerpoint/2010/main" val="363447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2473036" y="5143501"/>
            <a:ext cx="4488873" cy="8520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Amazing and Unbelievable 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8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The Wolves of Yellowstone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http://en.newsner.com/14-wolves-were-released-in-a-park-the-impact-shows-that-we-must-take-care-of-our-amazing-planet/about/animals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28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Herbivore, Carnivore, Omnivore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720437" y="3478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smtClean="0">
                <a:latin typeface="+mj-ea"/>
              </a:rPr>
              <a:t>eat</a:t>
            </a:r>
            <a:r>
              <a:rPr lang="ko-KR" altLang="en-US" sz="4800" dirty="0" smtClean="0">
                <a:latin typeface="+mj-ea"/>
              </a:rPr>
              <a:t> </a:t>
            </a:r>
            <a:endParaRPr lang="ko-KR" altLang="en-US" sz="4800" dirty="0">
              <a:latin typeface="+mj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433946" y="3409156"/>
            <a:ext cx="3480954" cy="1465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Herbivores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7093528" y="3409156"/>
            <a:ext cx="4679372" cy="146511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lants, trees, grass, vegetables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8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Herbivore, Carnivore, Omnivore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720437" y="3478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smtClean="0">
                <a:latin typeface="+mj-ea"/>
              </a:rPr>
              <a:t>eat</a:t>
            </a:r>
            <a:r>
              <a:rPr lang="ko-KR" altLang="en-US" sz="4800" dirty="0" smtClean="0">
                <a:latin typeface="+mj-ea"/>
              </a:rPr>
              <a:t> </a:t>
            </a:r>
            <a:endParaRPr lang="ko-KR" altLang="en-US" sz="4800" dirty="0">
              <a:latin typeface="+mj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433946" y="3409156"/>
            <a:ext cx="3480954" cy="1465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Carnivores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7093528" y="3409156"/>
            <a:ext cx="4679372" cy="14651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eat, other animals. 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Herbivore, Carnivore, Omnivore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720437" y="3478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smtClean="0">
                <a:latin typeface="+mj-ea"/>
              </a:rPr>
              <a:t>eat</a:t>
            </a:r>
            <a:r>
              <a:rPr lang="ko-KR" altLang="en-US" sz="4800" dirty="0" smtClean="0">
                <a:latin typeface="+mj-ea"/>
              </a:rPr>
              <a:t> </a:t>
            </a:r>
            <a:endParaRPr lang="ko-KR" altLang="en-US" sz="4800" dirty="0">
              <a:latin typeface="+mj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433946" y="3409156"/>
            <a:ext cx="3480954" cy="1465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Omnivores 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7093528" y="3409156"/>
            <a:ext cx="4679372" cy="14651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Grass, vegetables, plants, meat, etc. 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48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Herbivore, Carnivore, Omnivore</a:t>
            </a:r>
            <a:endParaRPr lang="ko-KR" alt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720437" y="34789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4800" dirty="0" smtClean="0">
                <a:latin typeface="+mj-ea"/>
              </a:rPr>
              <a:t>eat</a:t>
            </a:r>
            <a:r>
              <a:rPr lang="ko-KR" altLang="en-US" sz="4800" dirty="0" smtClean="0">
                <a:latin typeface="+mj-ea"/>
              </a:rPr>
              <a:t> </a:t>
            </a:r>
            <a:endParaRPr lang="ko-KR" altLang="en-US" sz="4800" dirty="0">
              <a:latin typeface="+mj-ea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433946" y="3409156"/>
            <a:ext cx="3480954" cy="14651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Scavengers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7093528" y="3409156"/>
            <a:ext cx="4679372" cy="14651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anything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3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9084143" y="1351484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373534" y="4355140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9241465" y="6077765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>
            <a:off x="809919" y="4162828"/>
            <a:ext cx="490989" cy="47026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71383" y="3625073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3364878" y="3170346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463539" y="585299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3538" y="5620018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Click 8 Carnivores: </a:t>
            </a:r>
            <a:endParaRPr lang="ko-KR" altLang="en-US" dirty="0"/>
          </a:p>
        </p:txBody>
      </p:sp>
      <p:pic>
        <p:nvPicPr>
          <p:cNvPr id="4" name="tiger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86" y="5466861"/>
            <a:ext cx="3950791" cy="1391139"/>
          </a:xfrm>
          <a:prstGeom prst="rect">
            <a:avLst/>
          </a:prstGeom>
        </p:spPr>
      </p:pic>
      <p:pic>
        <p:nvPicPr>
          <p:cNvPr id="5" name="orc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53" y="437861"/>
            <a:ext cx="4054524" cy="22637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shar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6" y="0"/>
            <a:ext cx="2376881" cy="1943100"/>
          </a:xfrm>
          <a:prstGeom prst="rect">
            <a:avLst/>
          </a:prstGeom>
        </p:spPr>
      </p:pic>
      <p:pic>
        <p:nvPicPr>
          <p:cNvPr id="7" name="wol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2617059"/>
            <a:ext cx="2000856" cy="2140526"/>
          </a:xfrm>
          <a:prstGeom prst="rect">
            <a:avLst/>
          </a:prstGeom>
        </p:spPr>
      </p:pic>
      <p:pic>
        <p:nvPicPr>
          <p:cNvPr id="8" name="pengui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38" y="5091545"/>
            <a:ext cx="1766455" cy="1766455"/>
          </a:xfrm>
          <a:prstGeom prst="rect">
            <a:avLst/>
          </a:prstGeom>
        </p:spPr>
      </p:pic>
      <p:pic>
        <p:nvPicPr>
          <p:cNvPr id="10" name="alligator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55" y="4147198"/>
            <a:ext cx="2843645" cy="1436184"/>
          </a:xfrm>
          <a:prstGeom prst="rect">
            <a:avLst/>
          </a:prstGeom>
        </p:spPr>
      </p:pic>
      <p:pic>
        <p:nvPicPr>
          <p:cNvPr id="11" name="bear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24" y="4865290"/>
            <a:ext cx="1903204" cy="1863436"/>
          </a:xfrm>
          <a:prstGeom prst="rect">
            <a:avLst/>
          </a:prstGeom>
        </p:spPr>
      </p:pic>
      <p:pic>
        <p:nvPicPr>
          <p:cNvPr id="12" name="Koal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23" y="1796106"/>
            <a:ext cx="971982" cy="1277194"/>
          </a:xfrm>
          <a:prstGeom prst="rect">
            <a:avLst/>
          </a:prstGeom>
        </p:spPr>
      </p:pic>
      <p:pic>
        <p:nvPicPr>
          <p:cNvPr id="13" name="cow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2" y="1487547"/>
            <a:ext cx="2932789" cy="2428177"/>
          </a:xfrm>
          <a:prstGeom prst="rect">
            <a:avLst/>
          </a:prstGeom>
        </p:spPr>
      </p:pic>
      <p:pic>
        <p:nvPicPr>
          <p:cNvPr id="14" name="rabbi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97" y="511954"/>
            <a:ext cx="1223206" cy="1431146"/>
          </a:xfrm>
          <a:prstGeom prst="rect">
            <a:avLst/>
          </a:prstGeom>
        </p:spPr>
      </p:pic>
      <p:pic>
        <p:nvPicPr>
          <p:cNvPr id="15" name="vulture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54" y="3136250"/>
            <a:ext cx="3303951" cy="1741888"/>
          </a:xfrm>
          <a:prstGeom prst="rect">
            <a:avLst/>
          </a:prstGeom>
        </p:spPr>
      </p:pic>
      <p:pic>
        <p:nvPicPr>
          <p:cNvPr id="16" name="hawk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33" y="3290189"/>
            <a:ext cx="1987266" cy="1714017"/>
          </a:xfrm>
          <a:prstGeom prst="rect">
            <a:avLst/>
          </a:prstGeom>
        </p:spPr>
      </p:pic>
      <p:pic>
        <p:nvPicPr>
          <p:cNvPr id="17" name="fox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85" y="2617059"/>
            <a:ext cx="1487518" cy="2016028"/>
          </a:xfrm>
          <a:prstGeom prst="rect">
            <a:avLst/>
          </a:prstGeom>
        </p:spPr>
      </p:pic>
      <p:pic>
        <p:nvPicPr>
          <p:cNvPr id="18" name="mouse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8" y="5220064"/>
            <a:ext cx="1601525" cy="1166736"/>
          </a:xfrm>
          <a:prstGeom prst="rect">
            <a:avLst/>
          </a:prstGeom>
        </p:spPr>
      </p:pic>
      <p:pic>
        <p:nvPicPr>
          <p:cNvPr id="19" name="pand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79" y="1148865"/>
            <a:ext cx="2213431" cy="1672370"/>
          </a:xfrm>
          <a:prstGeom prst="rect">
            <a:avLst/>
          </a:prstGeom>
        </p:spPr>
      </p:pic>
      <p:pic>
        <p:nvPicPr>
          <p:cNvPr id="20" name="bee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573212"/>
            <a:ext cx="845127" cy="845127"/>
          </a:xfrm>
          <a:prstGeom prst="rect">
            <a:avLst/>
          </a:prstGeom>
        </p:spPr>
      </p:pic>
      <p:pic>
        <p:nvPicPr>
          <p:cNvPr id="21" name="huma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44" y="4147197"/>
            <a:ext cx="1847580" cy="2771371"/>
          </a:xfrm>
          <a:prstGeom prst="rect">
            <a:avLst/>
          </a:prstGeom>
        </p:spPr>
      </p:pic>
      <p:pic>
        <p:nvPicPr>
          <p:cNvPr id="22" name="pi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95" y="5333824"/>
            <a:ext cx="1143787" cy="953899"/>
          </a:xfrm>
          <a:prstGeom prst="rect">
            <a:avLst/>
          </a:prstGeom>
        </p:spPr>
      </p:pic>
      <p:pic>
        <p:nvPicPr>
          <p:cNvPr id="23" name="grasshopper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88" y="2984601"/>
            <a:ext cx="1416563" cy="8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1" fill="hold">
                      <p:stCondLst>
                        <p:cond delay="0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9" fill="hold">
                      <p:stCondLst>
                        <p:cond delay="0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5" fill="hold">
                      <p:stCondLst>
                        <p:cond delay="0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9" grpId="0" animBg="1"/>
      <p:bldP spid="26" grpId="0" animBg="1"/>
      <p:bldP spid="28" grpId="0" animBg="1"/>
      <p:bldP spid="27" grpId="0" animBg="1"/>
      <p:bldP spid="3" grpId="0" animBg="1"/>
      <p:bldP spid="32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102869" y="2079466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54609" y="1142072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4"/>
          <p:cNvSpPr/>
          <p:nvPr/>
        </p:nvSpPr>
        <p:spPr>
          <a:xfrm>
            <a:off x="6378771" y="1550567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283518" y="2338550"/>
            <a:ext cx="485240" cy="4826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60162" y="1791300"/>
            <a:ext cx="189726" cy="2645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129417" y="3330989"/>
            <a:ext cx="285071" cy="1993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Click 6 Herbivores: </a:t>
            </a:r>
            <a:endParaRPr lang="ko-KR" altLang="en-US" dirty="0"/>
          </a:p>
        </p:txBody>
      </p:sp>
      <p:pic>
        <p:nvPicPr>
          <p:cNvPr id="11" name="bea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24" y="4865290"/>
            <a:ext cx="1903204" cy="1863436"/>
          </a:xfrm>
          <a:prstGeom prst="rect">
            <a:avLst/>
          </a:prstGeom>
        </p:spPr>
      </p:pic>
      <p:pic>
        <p:nvPicPr>
          <p:cNvPr id="12" name="Koa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23" y="1796106"/>
            <a:ext cx="971982" cy="1277194"/>
          </a:xfrm>
          <a:prstGeom prst="rect">
            <a:avLst/>
          </a:prstGeom>
        </p:spPr>
      </p:pic>
      <p:pic>
        <p:nvPicPr>
          <p:cNvPr id="13" name="cow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2" y="1487547"/>
            <a:ext cx="2932789" cy="2428177"/>
          </a:xfrm>
          <a:prstGeom prst="rect">
            <a:avLst/>
          </a:prstGeom>
        </p:spPr>
      </p:pic>
      <p:pic>
        <p:nvPicPr>
          <p:cNvPr id="14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97" y="511954"/>
            <a:ext cx="1223206" cy="1431146"/>
          </a:xfrm>
          <a:prstGeom prst="rect">
            <a:avLst/>
          </a:prstGeom>
        </p:spPr>
      </p:pic>
      <p:pic>
        <p:nvPicPr>
          <p:cNvPr id="15" name="vultur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54" y="3136250"/>
            <a:ext cx="3303951" cy="1741888"/>
          </a:xfrm>
          <a:prstGeom prst="rect">
            <a:avLst/>
          </a:prstGeom>
        </p:spPr>
      </p:pic>
      <p:pic>
        <p:nvPicPr>
          <p:cNvPr id="18" name="mous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8" y="5220064"/>
            <a:ext cx="1601525" cy="1166736"/>
          </a:xfrm>
          <a:prstGeom prst="rect">
            <a:avLst/>
          </a:prstGeom>
        </p:spPr>
      </p:pic>
      <p:pic>
        <p:nvPicPr>
          <p:cNvPr id="19" name="pand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79" y="1148865"/>
            <a:ext cx="2213431" cy="1672370"/>
          </a:xfrm>
          <a:prstGeom prst="rect">
            <a:avLst/>
          </a:prstGeom>
        </p:spPr>
      </p:pic>
      <p:pic>
        <p:nvPicPr>
          <p:cNvPr id="20" name="be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573212"/>
            <a:ext cx="845127" cy="845127"/>
          </a:xfrm>
          <a:prstGeom prst="rect">
            <a:avLst/>
          </a:prstGeom>
        </p:spPr>
      </p:pic>
      <p:pic>
        <p:nvPicPr>
          <p:cNvPr id="21" name="hum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44" y="4147197"/>
            <a:ext cx="1847580" cy="2771371"/>
          </a:xfrm>
          <a:prstGeom prst="rect">
            <a:avLst/>
          </a:prstGeom>
        </p:spPr>
      </p:pic>
      <p:pic>
        <p:nvPicPr>
          <p:cNvPr id="22" name="pi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95" y="5333824"/>
            <a:ext cx="1143787" cy="953899"/>
          </a:xfrm>
          <a:prstGeom prst="rect">
            <a:avLst/>
          </a:prstGeom>
        </p:spPr>
      </p:pic>
      <p:pic>
        <p:nvPicPr>
          <p:cNvPr id="23" name="grasshopper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088" y="2984601"/>
            <a:ext cx="1416563" cy="86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5" grpId="0" animBg="1"/>
      <p:bldP spid="26" grpId="0" animBg="1"/>
      <p:bldP spid="28" grpId="0" animBg="1"/>
      <p:bldP spid="29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332034" y="5181263"/>
            <a:ext cx="593889" cy="6221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4114" y="5384754"/>
            <a:ext cx="447051" cy="5721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2105190" y="5022740"/>
            <a:ext cx="490464" cy="5879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Click 3 Omnivores: </a:t>
            </a:r>
            <a:endParaRPr lang="ko-KR" altLang="en-US" dirty="0"/>
          </a:p>
        </p:txBody>
      </p:sp>
      <p:pic>
        <p:nvPicPr>
          <p:cNvPr id="11" name="bea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24" y="4865290"/>
            <a:ext cx="1903204" cy="1863436"/>
          </a:xfrm>
          <a:prstGeom prst="rect">
            <a:avLst/>
          </a:prstGeom>
        </p:spPr>
      </p:pic>
      <p:pic>
        <p:nvPicPr>
          <p:cNvPr id="15" name="vultur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54" y="3136250"/>
            <a:ext cx="3303951" cy="1741888"/>
          </a:xfrm>
          <a:prstGeom prst="rect">
            <a:avLst/>
          </a:prstGeom>
        </p:spPr>
      </p:pic>
      <p:pic>
        <p:nvPicPr>
          <p:cNvPr id="18" name="mous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8" y="5220064"/>
            <a:ext cx="1601525" cy="1166736"/>
          </a:xfrm>
          <a:prstGeom prst="rect">
            <a:avLst/>
          </a:prstGeom>
        </p:spPr>
      </p:pic>
      <p:pic>
        <p:nvPicPr>
          <p:cNvPr id="21" name="hum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44" y="4147197"/>
            <a:ext cx="1847580" cy="2771371"/>
          </a:xfrm>
          <a:prstGeom prst="rect">
            <a:avLst/>
          </a:prstGeom>
        </p:spPr>
      </p:pic>
      <p:pic>
        <p:nvPicPr>
          <p:cNvPr id="22" name="pi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95" y="5333824"/>
            <a:ext cx="1143787" cy="95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597615" y="5663830"/>
            <a:ext cx="321268" cy="29308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597615" y="4007194"/>
            <a:ext cx="321268" cy="29308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Click the Scavengers: </a:t>
            </a:r>
            <a:endParaRPr lang="ko-KR" altLang="en-US" dirty="0"/>
          </a:p>
        </p:txBody>
      </p:sp>
      <p:pic>
        <p:nvPicPr>
          <p:cNvPr id="15" name="vultur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054" y="3136250"/>
            <a:ext cx="3303951" cy="1741888"/>
          </a:xfrm>
          <a:prstGeom prst="rect">
            <a:avLst/>
          </a:prstGeom>
        </p:spPr>
      </p:pic>
      <p:pic>
        <p:nvPicPr>
          <p:cNvPr id="18" name="mous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8" y="5220064"/>
            <a:ext cx="1601525" cy="11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2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Puzzle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5" y="3764692"/>
            <a:ext cx="3696868" cy="287616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16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7772399" y="5101936"/>
            <a:ext cx="2047010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go to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405245" y="2379519"/>
            <a:ext cx="1943101" cy="727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361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5278581" y="4561610"/>
            <a:ext cx="1943101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there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455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6899564" y="945574"/>
            <a:ext cx="2639291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very well.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4" y="23701"/>
            <a:ext cx="5392883" cy="683429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37" y="-421499"/>
            <a:ext cx="5780809" cy="87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9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8073736" y="945574"/>
            <a:ext cx="2275609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823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모서리가 둥근 직사각형 2"/>
          <p:cNvSpPr/>
          <p:nvPr/>
        </p:nvSpPr>
        <p:spPr>
          <a:xfrm>
            <a:off x="6380018" y="4520046"/>
            <a:ext cx="1818409" cy="7273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different 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6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</TotalTime>
  <Words>155</Words>
  <Application>Microsoft Office PowerPoint</Application>
  <PresentationFormat>와이드스크린</PresentationFormat>
  <Paragraphs>61</Paragraphs>
  <Slides>39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5" baseType="lpstr">
      <vt:lpstr>맑은 고딕</vt:lpstr>
      <vt:lpstr>Arial</vt:lpstr>
      <vt:lpstr>Calibri</vt:lpstr>
      <vt:lpstr>Calibri Light</vt:lpstr>
      <vt:lpstr>Maiandra GD</vt:lpstr>
      <vt:lpstr>Office Theme</vt:lpstr>
      <vt:lpstr>Food Chain Continued…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Wolf Population</vt:lpstr>
      <vt:lpstr>Why does it change? </vt:lpstr>
      <vt:lpstr>The Wolves of Yellowstone </vt:lpstr>
      <vt:lpstr>Herbivore, Carnivore, Omnivore</vt:lpstr>
      <vt:lpstr>Herbivore, Carnivore, Omnivore</vt:lpstr>
      <vt:lpstr>Herbivore, Carnivore, Omnivore</vt:lpstr>
      <vt:lpstr>Herbivore, Carnivore, Omnivore</vt:lpstr>
      <vt:lpstr>Click 8 Carnivores: </vt:lpstr>
      <vt:lpstr>Click 6 Herbivores: </vt:lpstr>
      <vt:lpstr>Click 3 Omnivores: </vt:lpstr>
      <vt:lpstr>Click the Scavengers: </vt:lpstr>
      <vt:lpstr>Puzzle Time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 Continued… </dc:title>
  <dc:creator>user</dc:creator>
  <cp:lastModifiedBy>user</cp:lastModifiedBy>
  <cp:revision>24</cp:revision>
  <dcterms:created xsi:type="dcterms:W3CDTF">2017-05-15T05:13:46Z</dcterms:created>
  <dcterms:modified xsi:type="dcterms:W3CDTF">2017-05-19T05:01:24Z</dcterms:modified>
</cp:coreProperties>
</file>