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3" r:id="rId6"/>
    <p:sldId id="262" r:id="rId7"/>
    <p:sldId id="264" r:id="rId8"/>
    <p:sldId id="265" r:id="rId9"/>
    <p:sldId id="266" r:id="rId10"/>
    <p:sldId id="267" r:id="rId11"/>
    <p:sldId id="273" r:id="rId12"/>
    <p:sldId id="272" r:id="rId13"/>
    <p:sldId id="259" r:id="rId14"/>
    <p:sldId id="268" r:id="rId15"/>
    <p:sldId id="269" r:id="rId16"/>
    <p:sldId id="270" r:id="rId17"/>
    <p:sldId id="271" r:id="rId18"/>
    <p:sldId id="275" r:id="rId19"/>
    <p:sldId id="277" r:id="rId20"/>
    <p:sldId id="287" r:id="rId21"/>
    <p:sldId id="288" r:id="rId22"/>
    <p:sldId id="289" r:id="rId23"/>
    <p:sldId id="291" r:id="rId24"/>
    <p:sldId id="292" r:id="rId25"/>
    <p:sldId id="293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4" r:id="rId35"/>
    <p:sldId id="305" r:id="rId36"/>
    <p:sldId id="306" r:id="rId37"/>
    <p:sldId id="30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88" autoAdjust="0"/>
    <p:restoredTop sz="94660"/>
  </p:normalViewPr>
  <p:slideViewPr>
    <p:cSldViewPr snapToGrid="0">
      <p:cViewPr varScale="1">
        <p:scale>
          <a:sx n="92" d="100"/>
          <a:sy n="92" d="100"/>
        </p:scale>
        <p:origin x="8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57FB-B2A7-488A-8B91-50249ACC7C77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6FF1-C78D-4FA0-B8BD-0AEA3B4F9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54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57FB-B2A7-488A-8B91-50249ACC7C77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6FF1-C78D-4FA0-B8BD-0AEA3B4F9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97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57FB-B2A7-488A-8B91-50249ACC7C77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6FF1-C78D-4FA0-B8BD-0AEA3B4F9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01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57FB-B2A7-488A-8B91-50249ACC7C77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6FF1-C78D-4FA0-B8BD-0AEA3B4F9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69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57FB-B2A7-488A-8B91-50249ACC7C77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6FF1-C78D-4FA0-B8BD-0AEA3B4F9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92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57FB-B2A7-488A-8B91-50249ACC7C77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6FF1-C78D-4FA0-B8BD-0AEA3B4F9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86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57FB-B2A7-488A-8B91-50249ACC7C77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6FF1-C78D-4FA0-B8BD-0AEA3B4F9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02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57FB-B2A7-488A-8B91-50249ACC7C77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6FF1-C78D-4FA0-B8BD-0AEA3B4F9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02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57FB-B2A7-488A-8B91-50249ACC7C77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6FF1-C78D-4FA0-B8BD-0AEA3B4F9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05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57FB-B2A7-488A-8B91-50249ACC7C77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6FF1-C78D-4FA0-B8BD-0AEA3B4F9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04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57FB-B2A7-488A-8B91-50249ACC7C77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6FF1-C78D-4FA0-B8BD-0AEA3B4F9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18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057FB-B2A7-488A-8B91-50249ACC7C77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D6FF1-C78D-4FA0-B8BD-0AEA3B4F9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614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Adaptation  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Lesson 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78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Anglerfish Adaptations 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098" name="Picture 2" descr="Image result for angler fi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229" y="1690688"/>
            <a:ext cx="7731125" cy="511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52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Porcupinefish Adaptations 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6386" name="Picture 2" descr="Image result for porcupine fi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7" y="1297853"/>
            <a:ext cx="6829425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13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Guess the adaptation  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Humans are not as fast, tall, strong or camouflaged as other animals.  Yet humans rule the world.  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5362" name="Picture 2" descr="Image result for human intellig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345" y="2245229"/>
            <a:ext cx="7468336" cy="4212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26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Guess the adaptation  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Cave fish live in caves and never see the sun.  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074" name="Picture 2" descr="Image result for cave fi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055" y="2496706"/>
            <a:ext cx="6767945" cy="4361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53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Guess the adaptation  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The Peppered Moth lives in England.  When factories were built, they made the environment darker. 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266" name="Picture 2" descr="Image result for examples of evol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585" y="2895599"/>
            <a:ext cx="5238750" cy="3962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07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Guess the adaptation  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The Aye </a:t>
            </a:r>
            <a:r>
              <a:rPr lang="en-US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Aye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likes to eat grubs that are hiding in trees.  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290" name="Picture 2" descr="Image result for aye aye fin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7910"/>
            <a:ext cx="3896591" cy="4100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 result for aye aye fin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780" y="2951018"/>
            <a:ext cx="4113220" cy="3921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mage result for aye aye fin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928" y="3071810"/>
            <a:ext cx="4315141" cy="3786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Image result for gru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944" y="22080"/>
            <a:ext cx="2692056" cy="1803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65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Guess the adaptation  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Flying squirrels live in the trees and sometimes they need to get away from predators (hunters).  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3314" name="Picture 2" descr="Image result for flying squirre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110" y="2232185"/>
            <a:ext cx="6201352" cy="444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47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Guess the adaptation  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Giant Anteaters like to eat ants that live under ground.  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2" descr="https://upload.wikimedia.org/wikipedia/commons/1/19/Myrmecophaga_tridactyla_-Detroit_Zoo%2C_Michigan%2C_USA-8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667" y="2473036"/>
            <a:ext cx="5521706" cy="438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upload.wikimedia.org/wikipedia/commons/thumb/8/89/Myrmecophaga_tridactyla_-Detroit_Zoo%2C_Michigan%2C_USA-8a_%281%29.jpg/1024px-Myrmecophaga_tridactyla_-Detroit_Zoo%2C_Michigan%2C_USA-8a_%281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80" y="2473036"/>
            <a:ext cx="5270688" cy="438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45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Camouflage 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8434" name="Picture 2" descr="Image result for animal camoufl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46529"/>
            <a:ext cx="7848600" cy="521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39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 result for animal camoufl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64" y="0"/>
            <a:ext cx="10066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35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Adaptation 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When animals change to be better for their environment.  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6" name="Picture 2" descr="Image result for camouflage anim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803" y="2282529"/>
            <a:ext cx="5954279" cy="4455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40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194" name="Picture 2" descr="http://www.somepets.com/wp-content/uploads/2013/06/Camouflage-anima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8135" y="0"/>
            <a:ext cx="1029338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708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1266" name="Picture 2" descr="http://www.creativeswall.com/wp-content/uploads/2014/04/animal-camouflage-photography-art-wolf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7847" y="0"/>
            <a:ext cx="1031630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557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0" name="Picture 2" descr="http://www.alltimetoplists.com/top/images/20-hidden-animals-in-photos-camouflage-art/Large-Wild-C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9456" y="0"/>
            <a:ext cx="10287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038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Camouflage animals2 Funny: Camouflage anima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7428" y="0"/>
            <a:ext cx="979714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707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42" name="Picture 2" descr="http://fautrever.files.wordpress.com/2007/09/mystery-photo-092007_p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3736" y="-135396"/>
            <a:ext cx="9324528" cy="6993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293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turnlabels.net/media/files/manageimage/original/201303052059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218" name="Picture 2" descr="http://www.creativeswall.com/wp-content/uploads/2014/04/hidden-animals-18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782" y="-3891"/>
            <a:ext cx="10571018" cy="68618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614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3314" name="Picture 2" descr="http://cdn.twentytwowords.com/wp-content/uploads/Camo-Animals-by-Art-Wolfe-17-634x426.jpg?b8896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2746" y="0"/>
            <a:ext cx="1020650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781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7410" name="Picture 2" descr="http://www.sunnyskyz.com/uploads/2014/04/isbj9-squirr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4538" y="0"/>
            <a:ext cx="1014292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496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1746" name="Picture 2" descr="http://cdn.zmescience.com/wp-content/uploads/2014/09/anim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-457200"/>
            <a:ext cx="9753600" cy="731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101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3794" name="Picture 2" descr="http://static.boredpanda.com/blog/wp-content/uuuploads/animal-camouflage/animal-camouflage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027" y="0"/>
            <a:ext cx="1087394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20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Polar Bear Adaptations 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50" name="Picture 2" descr="Image result for polar be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76846"/>
            <a:ext cx="9144000" cy="4762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4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2770" name="Picture 2" descr="http://awakeningtoanimals.com/wp-content/uploads/2013/05/zebra-camoufl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502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22" name="Picture 2" descr="http://i.imgur.com/pW6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546" y="0"/>
            <a:ext cx="1039090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317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5362" name="Picture 2" descr="http://www.broadsheet.ie/wp-content/uploads/2011/04/Camouflage-c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8177" y="0"/>
            <a:ext cx="947564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006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http://s3-ec.buzzfed.com/static/imagebuzz/web03/2010/8/22/21/find-the-cat-29253-1282527109-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1424" y="0"/>
            <a:ext cx="1032831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538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9458" name="Picture 2" descr="http://www.hiddenobjectzgames.com/wp-content/thumbs/mochi/H/hidden-animals_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-48277"/>
            <a:ext cx="9144000" cy="69062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757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4338" name="Picture 2" descr="http://www.topgirlgames.co.uk/wp-content/thumbs/mochi/H/hidden-animals_screen2.jpg?23786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911737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065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8434" name="Picture 2" descr="http://agames.cc/wp-content/thumbs/mochi/H/hidden-animals_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-57149"/>
            <a:ext cx="9144000" cy="6915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927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135560" y="332657"/>
            <a:ext cx="7772400" cy="1470025"/>
          </a:xfrm>
        </p:spPr>
        <p:txBody>
          <a:bodyPr/>
          <a:lstStyle/>
          <a:p>
            <a:r>
              <a:rPr lang="en-US" altLang="ko-KR" dirty="0" smtClean="0"/>
              <a:t>Hidden Animals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http://www.moillusions.com/wp-content/uploads/2011/07/botanim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492897"/>
            <a:ext cx="9250552" cy="4365104"/>
          </a:xfrm>
          <a:prstGeom prst="rect">
            <a:avLst/>
          </a:prstGeom>
          <a:noFill/>
        </p:spPr>
      </p:pic>
      <p:pic>
        <p:nvPicPr>
          <p:cNvPr id="1028" name="Picture 4" descr="http://1.bp.blogspot.com/-EiZRBF5WT54/VFp7VYjH67I/AAAAAAAAXbs/ddCb-SSSOkI/s1600/02-Ana%C3%AFs-Boileau-WWF-Marcel-Hidden-Animals-in-the-Rainforest-www-designstack-c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5441" y="0"/>
            <a:ext cx="10159999" cy="6858000"/>
          </a:xfrm>
          <a:prstGeom prst="rect">
            <a:avLst/>
          </a:prstGeom>
          <a:noFill/>
        </p:spPr>
      </p:pic>
      <p:pic>
        <p:nvPicPr>
          <p:cNvPr id="1030" name="Picture 6" descr="http://2.bp.blogspot.com/-yOm1NvzAAZw/VFp7Vtvsb0I/AAAAAAAAXb0/U8rTC1c40Yg/s1600/01-Ana%C3%AFs-Boileau-WWF-Marcel-Hidden-Animals-in-the-Rainforest-www-designstack-c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416" y="4638"/>
            <a:ext cx="10153128" cy="68533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997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Giraffe Adaptations 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42" name="Picture 2" descr="Image result for giraffe camoufl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46" y="1772288"/>
            <a:ext cx="8666307" cy="4877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2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Camel Adaptations 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194" name="Picture 2" descr="Image result for cam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147" y="1690688"/>
            <a:ext cx="8437706" cy="4776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43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Fennec Fox Adaptations 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218" name="Picture 2" descr="Image result for desert f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7" y="1598757"/>
            <a:ext cx="9001125" cy="5057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38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Giant Leaf Insect Adaptations 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170" name="Picture 2" descr="Image result for leaf ins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2466974"/>
            <a:ext cx="7181850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15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Bat Adaptations 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150" name="Picture 6" descr="Image result for ba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30013"/>
              </a:clrFrom>
              <a:clrTo>
                <a:srgbClr val="03001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564" y="1690688"/>
            <a:ext cx="7564871" cy="459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01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Kangaroo Adaptations 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124" name="Picture 4" descr="Image result for kangar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2" y="1547235"/>
            <a:ext cx="9210675" cy="5181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13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</TotalTime>
  <Words>149</Words>
  <Application>Microsoft Office PowerPoint</Application>
  <PresentationFormat>와이드스크린</PresentationFormat>
  <Paragraphs>27</Paragraphs>
  <Slides>37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37</vt:i4>
      </vt:variant>
    </vt:vector>
  </HeadingPairs>
  <TitlesOfParts>
    <vt:vector size="42" baseType="lpstr">
      <vt:lpstr>맑은 고딕</vt:lpstr>
      <vt:lpstr>Arial</vt:lpstr>
      <vt:lpstr>Calibri</vt:lpstr>
      <vt:lpstr>Calibri Light</vt:lpstr>
      <vt:lpstr>Office Theme</vt:lpstr>
      <vt:lpstr>Adaptation   </vt:lpstr>
      <vt:lpstr>Adaptation </vt:lpstr>
      <vt:lpstr>Polar Bear Adaptations </vt:lpstr>
      <vt:lpstr>Giraffe Adaptations </vt:lpstr>
      <vt:lpstr>Camel Adaptations </vt:lpstr>
      <vt:lpstr>Fennec Fox Adaptations </vt:lpstr>
      <vt:lpstr>Giant Leaf Insect Adaptations </vt:lpstr>
      <vt:lpstr>Bat Adaptations </vt:lpstr>
      <vt:lpstr>Kangaroo Adaptations </vt:lpstr>
      <vt:lpstr>Anglerfish Adaptations </vt:lpstr>
      <vt:lpstr>Porcupinefish Adaptations </vt:lpstr>
      <vt:lpstr>Guess the adaptation  </vt:lpstr>
      <vt:lpstr>Guess the adaptation  </vt:lpstr>
      <vt:lpstr>Guess the adaptation  </vt:lpstr>
      <vt:lpstr>Guess the adaptation  </vt:lpstr>
      <vt:lpstr>Guess the adaptation  </vt:lpstr>
      <vt:lpstr>Guess the adaptation  </vt:lpstr>
      <vt:lpstr>Camouflage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Hidden Animals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Adaptation</dc:title>
  <dc:creator>user</dc:creator>
  <cp:lastModifiedBy>user</cp:lastModifiedBy>
  <cp:revision>16</cp:revision>
  <dcterms:created xsi:type="dcterms:W3CDTF">2016-09-05T05:03:15Z</dcterms:created>
  <dcterms:modified xsi:type="dcterms:W3CDTF">2016-09-07T04:20:11Z</dcterms:modified>
</cp:coreProperties>
</file>