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60" r:id="rId6"/>
    <p:sldId id="261" r:id="rId7"/>
    <p:sldId id="262" r:id="rId8"/>
    <p:sldId id="263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9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9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0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23BBA-FB1F-45A9-A075-A58E523FC5A8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A8BF-E273-4CD9-8FDA-6455D2649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5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Me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Survey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2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878" y="1061461"/>
            <a:ext cx="4267200" cy="49720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755" y="284104"/>
            <a:ext cx="3931227" cy="665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4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787" y="666750"/>
            <a:ext cx="3400425" cy="55245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15" y="2290762"/>
            <a:ext cx="3248025" cy="22764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803" y="2748395"/>
            <a:ext cx="34575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1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You can win stickers</a:t>
            </a:r>
          </a:p>
          <a:p>
            <a:endParaRPr lang="en-US" altLang="ko-KR" dirty="0"/>
          </a:p>
          <a:p>
            <a:r>
              <a:rPr lang="en-US" altLang="ko-KR" dirty="0" smtClean="0"/>
              <a:t>Put the stickers on the flower.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2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When you finish a leaf, you can win a prize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639616" y="587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855640" y="57332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071664" y="573325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324200" y="580526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87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If you finish all the way to the top, you can choose the next lesson 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Lesson Topic (dinosaurs, sports, hobbies)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Lesson Type (math, puzzle solving, music)  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639616" y="587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855640" y="57332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071664" y="573325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324200" y="580526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639616" y="569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639616" y="544522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639616" y="5265224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639616" y="504920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2639616" y="483317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2639616" y="458112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855640" y="4581128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3071664" y="450912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3287688" y="45811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3503712" y="458112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2063552" y="5085184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2279576" y="50851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2423592" y="522920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3647728" y="472514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919536" y="50131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1631504" y="50851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2279576" y="378904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495600" y="386104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2639616" y="39330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2639616" y="414908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2639616" y="436510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2063552" y="378904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1919536" y="37890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703512" y="386104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2855640" y="32129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2711624" y="3356992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2639616" y="357301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2711624" y="378904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3143672" y="32129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2711624" y="314096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2711624" y="278092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3719736" y="335699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2711624" y="292494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3359696" y="314096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3575720" y="3212976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2567608" y="263691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2351584" y="256490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2135560" y="2492896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2711624" y="234888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775520" y="256490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1919536" y="249289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2711624" y="256490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3719736" y="206084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3431704" y="19888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2711624" y="1916832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3287688" y="191683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3071664" y="19888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2927648" y="206084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2711624" y="2132856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2711624" y="170080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2711624" y="14847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2495600" y="134076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2279576" y="126876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2711624" y="836712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2711624" y="105273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>
            <a:off x="2711624" y="126876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2639616" y="260648"/>
            <a:ext cx="323528" cy="32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타원 69"/>
          <p:cNvSpPr/>
          <p:nvPr/>
        </p:nvSpPr>
        <p:spPr>
          <a:xfrm>
            <a:off x="1775520" y="134076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/>
          <p:cNvSpPr/>
          <p:nvPr/>
        </p:nvSpPr>
        <p:spPr>
          <a:xfrm>
            <a:off x="1991544" y="126876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타원 73"/>
          <p:cNvSpPr/>
          <p:nvPr/>
        </p:nvSpPr>
        <p:spPr>
          <a:xfrm>
            <a:off x="2135560" y="126876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4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Folders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Put your name on your folder. </a:t>
            </a:r>
          </a:p>
          <a:p>
            <a:endParaRPr lang="ko-KR" altLang="en-US" dirty="0"/>
          </a:p>
        </p:txBody>
      </p:sp>
      <p:pic>
        <p:nvPicPr>
          <p:cNvPr id="1026" name="Picture 2" descr="http://static.giantbomb.com/uploads/original/1/18175/2687225-1438583464-fold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2640" y="4293096"/>
            <a:ext cx="3205360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09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801" y="-1"/>
            <a:ext cx="5298708" cy="6865283"/>
          </a:xfrm>
        </p:spPr>
      </p:pic>
    </p:spTree>
    <p:extLst>
      <p:ext uri="{BB962C8B-B14F-4D97-AF65-F5344CB8AC3E}">
        <p14:creationId xmlns:p14="http://schemas.microsoft.com/office/powerpoint/2010/main" val="309828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76</Words>
  <Application>Microsoft Office PowerPoint</Application>
  <PresentationFormat>와이드스크린</PresentationFormat>
  <Paragraphs>15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Office Theme</vt:lpstr>
      <vt:lpstr>All About Me</vt:lpstr>
      <vt:lpstr>Survey </vt:lpstr>
      <vt:lpstr>PowerPoint 프레젠테이션</vt:lpstr>
      <vt:lpstr>PowerPoint 프레젠테이션</vt:lpstr>
      <vt:lpstr>Sticker Board</vt:lpstr>
      <vt:lpstr>Sticker Board</vt:lpstr>
      <vt:lpstr>Sticker Board</vt:lpstr>
      <vt:lpstr>Folders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user</dc:creator>
  <cp:lastModifiedBy>user</cp:lastModifiedBy>
  <cp:revision>2</cp:revision>
  <dcterms:created xsi:type="dcterms:W3CDTF">2016-03-08T01:50:37Z</dcterms:created>
  <dcterms:modified xsi:type="dcterms:W3CDTF">2016-03-08T01:55:46Z</dcterms:modified>
</cp:coreProperties>
</file>