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1" r:id="rId30"/>
    <p:sldId id="273" r:id="rId31"/>
    <p:sldId id="285" r:id="rId32"/>
    <p:sldId id="286" r:id="rId33"/>
    <p:sldId id="289" r:id="rId34"/>
    <p:sldId id="287" r:id="rId35"/>
    <p:sldId id="288" r:id="rId36"/>
    <p:sldId id="290" r:id="rId37"/>
    <p:sldId id="292" r:id="rId38"/>
    <p:sldId id="293" r:id="rId39"/>
    <p:sldId id="294" r:id="rId40"/>
    <p:sldId id="295" r:id="rId41"/>
    <p:sldId id="302" r:id="rId42"/>
    <p:sldId id="296" r:id="rId43"/>
    <p:sldId id="303" r:id="rId44"/>
    <p:sldId id="304" r:id="rId45"/>
    <p:sldId id="305" r:id="rId46"/>
    <p:sldId id="297" r:id="rId47"/>
    <p:sldId id="306" r:id="rId48"/>
    <p:sldId id="307" r:id="rId49"/>
    <p:sldId id="308" r:id="rId50"/>
    <p:sldId id="299" r:id="rId51"/>
    <p:sldId id="310" r:id="rId52"/>
    <p:sldId id="309" r:id="rId53"/>
    <p:sldId id="311" r:id="rId54"/>
    <p:sldId id="301" r:id="rId55"/>
    <p:sldId id="312" r:id="rId56"/>
    <p:sldId id="313" r:id="rId57"/>
    <p:sldId id="314" r:id="rId58"/>
    <p:sldId id="300" r:id="rId59"/>
    <p:sldId id="315" r:id="rId60"/>
    <p:sldId id="316" r:id="rId61"/>
    <p:sldId id="31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4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9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8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0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0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5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7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9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9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0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934E0-63E1-4D22-A4B2-4E4B8B4EE48B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FE46-1F7E-4FEF-B6C1-5E925270F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34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colossal building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Image result for 63 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825625"/>
            <a:ext cx="82867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4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0278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tall animal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Image result for giraff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2" y="782742"/>
            <a:ext cx="4906236" cy="64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pointy and gigantic animal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Image result for dra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1690688"/>
            <a:ext cx="92106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74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Something Small and Circular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 descr="Image result for co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90688"/>
            <a:ext cx="51816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 microscopic animal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Image result for microscopic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96" y="1690688"/>
            <a:ext cx="8931007" cy="50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3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 about tardigrades?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microscopic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96" y="1690688"/>
            <a:ext cx="8931007" cy="50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ardigrades actua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84" y="0"/>
            <a:ext cx="8718262" cy="68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Opinion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Adjectives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4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–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what you think </a:t>
            </a:r>
          </a:p>
          <a:p>
            <a:endParaRPr lang="en-US" dirty="0"/>
          </a:p>
          <a:p>
            <a:r>
              <a:rPr lang="en-US" dirty="0" smtClean="0"/>
              <a:t>Different for everyone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4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384965" y="4665515"/>
            <a:ext cx="2992581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It’s Ugly </a:t>
            </a:r>
            <a:endParaRPr lang="en-US" dirty="0"/>
          </a:p>
        </p:txBody>
      </p:sp>
      <p:pic>
        <p:nvPicPr>
          <p:cNvPr id="2050" name="Picture 2" descr="Image result for ugly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73" y="1543866"/>
            <a:ext cx="3921704" cy="30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4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33294 -0.4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tall mountain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mage result for mount eve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000249"/>
            <a:ext cx="93154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5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4965" y="4665515"/>
            <a:ext cx="2992581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It’s Old.</a:t>
            </a:r>
            <a:endParaRPr lang="en-US" dirty="0"/>
          </a:p>
        </p:txBody>
      </p:sp>
      <p:pic>
        <p:nvPicPr>
          <p:cNvPr id="3074" name="Picture 2" descr="Image result for old 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63" y="1478069"/>
            <a:ext cx="4790209" cy="31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4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2148 -0.4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4965" y="4665515"/>
            <a:ext cx="2992581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It’s red.</a:t>
            </a:r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80664" y="198119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Old</a:t>
            </a:r>
            <a:endParaRPr lang="en-US" dirty="0"/>
          </a:p>
        </p:txBody>
      </p:sp>
      <p:pic>
        <p:nvPicPr>
          <p:cNvPr id="4098" name="Picture 2" descr="Image result for strawberry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801" y="1710024"/>
            <a:ext cx="2936153" cy="293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4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29414 -0.2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4965" y="4665515"/>
            <a:ext cx="2992581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It’s hot.</a:t>
            </a:r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80664" y="198119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080664" y="269470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Red</a:t>
            </a:r>
            <a:endParaRPr lang="en-US" dirty="0"/>
          </a:p>
        </p:txBody>
      </p:sp>
      <p:pic>
        <p:nvPicPr>
          <p:cNvPr id="5122" name="Picture 2" descr="Image result for ho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07" y="1829520"/>
            <a:ext cx="2563296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069 -0.1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4965" y="4665515"/>
            <a:ext cx="2992581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It’s amazing.</a:t>
            </a:r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80664" y="198119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080664" y="269470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080664" y="340821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Hot </a:t>
            </a:r>
            <a:endParaRPr lang="en-US" dirty="0"/>
          </a:p>
        </p:txBody>
      </p:sp>
      <p:pic>
        <p:nvPicPr>
          <p:cNvPr id="6146" name="Picture 2" descr="Image result for tardigrad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72" y="1473635"/>
            <a:ext cx="2552411" cy="255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28 -0.31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4965" y="4665515"/>
            <a:ext cx="2992581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It’s round.</a:t>
            </a:r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80664" y="198119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080664" y="269470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080664" y="340821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Hot </a:t>
            </a:r>
            <a:endParaRPr 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66255" y="2560274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Amazing </a:t>
            </a:r>
            <a:endParaRPr lang="en-US" dirty="0"/>
          </a:p>
        </p:txBody>
      </p:sp>
      <p:pic>
        <p:nvPicPr>
          <p:cNvPr id="7170" name="Picture 2" descr="Image result for ball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49" y="1908895"/>
            <a:ext cx="2538412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211 -0.0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4965" y="4665515"/>
            <a:ext cx="2992581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It’s cute.</a:t>
            </a:r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80664" y="198119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080664" y="269470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080664" y="340821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Hot </a:t>
            </a:r>
            <a:endParaRPr 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66255" y="2560274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Amazing </a:t>
            </a:r>
            <a:endParaRPr lang="en-US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8080664" y="412172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Round </a:t>
            </a:r>
            <a:endParaRPr lang="en-US" dirty="0"/>
          </a:p>
        </p:txBody>
      </p:sp>
      <p:pic>
        <p:nvPicPr>
          <p:cNvPr id="8194" name="Picture 2" descr="Image result for cut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09" y="1584397"/>
            <a:ext cx="3048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8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3477 -0.2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4965" y="4665515"/>
            <a:ext cx="2992581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It’s gigantic.</a:t>
            </a:r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80664" y="198119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080664" y="269470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080664" y="340821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Hot </a:t>
            </a:r>
            <a:endParaRPr 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66255" y="2560274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Amazing </a:t>
            </a:r>
            <a:endParaRPr lang="en-US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8080664" y="412172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Round </a:t>
            </a:r>
            <a:endParaRPr lang="en-US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66255" y="3219013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Cute </a:t>
            </a:r>
            <a:endParaRPr lang="en-US" dirty="0"/>
          </a:p>
        </p:txBody>
      </p:sp>
      <p:pic>
        <p:nvPicPr>
          <p:cNvPr id="9218" name="Picture 2" descr="Image result for titanic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219" y="1282114"/>
            <a:ext cx="5433772" cy="324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888 0.0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4965" y="4665515"/>
            <a:ext cx="2992581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It’s Korean.</a:t>
            </a:r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80664" y="198119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080664" y="269470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080664" y="340821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Hot </a:t>
            </a:r>
            <a:endParaRPr 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66255" y="2560274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Amazing </a:t>
            </a:r>
            <a:endParaRPr lang="en-US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8080664" y="412172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Round </a:t>
            </a:r>
            <a:endParaRPr lang="en-US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66255" y="3219013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Cute </a:t>
            </a:r>
            <a:endParaRPr lang="en-US" dirty="0"/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8080664" y="483523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Gigantic </a:t>
            </a:r>
            <a:endParaRPr lang="en-US" dirty="0"/>
          </a:p>
        </p:txBody>
      </p:sp>
      <p:pic>
        <p:nvPicPr>
          <p:cNvPr id="1026" name="Picture 2" descr="Image result for hanb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21" y="1225691"/>
            <a:ext cx="2579868" cy="343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6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289 0.1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8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Not Opinion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6255" y="1901535"/>
            <a:ext cx="3158836" cy="617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Ugly </a:t>
            </a:r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80664" y="198119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080664" y="269470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080664" y="340821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Hot </a:t>
            </a:r>
            <a:endParaRPr 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66255" y="2560274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Amazing </a:t>
            </a:r>
            <a:endParaRPr lang="en-US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8080664" y="412172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Round </a:t>
            </a:r>
            <a:endParaRPr lang="en-US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66255" y="3219013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Cute </a:t>
            </a:r>
            <a:endParaRPr lang="en-US" dirty="0"/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8080664" y="4835239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Gigantic </a:t>
            </a:r>
            <a:endParaRPr lang="en-US" dirty="0"/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8080664" y="5453066"/>
            <a:ext cx="3158836" cy="61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Korean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Can you think of something that fits the adjective?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 enormous animal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Image result for wh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83"/>
            <a:ext cx="12192000" cy="457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8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Beautiful / Pretty / Gorgeous / </a:t>
            </a:r>
            <a:r>
              <a:rPr lang="en-US" dirty="0"/>
              <a:t>Good-looking</a:t>
            </a:r>
          </a:p>
        </p:txBody>
      </p:sp>
      <p:pic>
        <p:nvPicPr>
          <p:cNvPr id="10242" name="Picture 2" descr="Image result for miss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94" y="2017856"/>
            <a:ext cx="9315450" cy="4657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9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Handsome / Good-looking</a:t>
            </a:r>
            <a:endParaRPr lang="en-US" dirty="0"/>
          </a:p>
        </p:txBody>
      </p:sp>
      <p:pic>
        <p:nvPicPr>
          <p:cNvPr id="11266" name="Picture 2" descr="Image result for hand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93" y="1994679"/>
            <a:ext cx="8198716" cy="4606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Cute / Adorable </a:t>
            </a:r>
            <a:endParaRPr lang="en-US" dirty="0"/>
          </a:p>
        </p:txBody>
      </p:sp>
      <p:pic>
        <p:nvPicPr>
          <p:cNvPr id="12290" name="Picture 2" descr="Image result for kitt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1474499"/>
            <a:ext cx="9210675" cy="51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Ugly / Disgusting   </a:t>
            </a:r>
            <a:endParaRPr lang="en-US" dirty="0"/>
          </a:p>
        </p:txBody>
      </p:sp>
      <p:pic>
        <p:nvPicPr>
          <p:cNvPr id="13314" name="Picture 2" descr="Image result for ugly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29" y="1782763"/>
            <a:ext cx="6089362" cy="4567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3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Good / Better / Best </a:t>
            </a:r>
            <a:endParaRPr lang="en-US" dirty="0"/>
          </a:p>
        </p:txBody>
      </p:sp>
      <p:pic>
        <p:nvPicPr>
          <p:cNvPr id="14338" name="Picture 2" descr="Image result for good better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969" y="2576945"/>
            <a:ext cx="4832062" cy="3624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Bad / Worse / Worst </a:t>
            </a:r>
            <a:endParaRPr lang="en-US" dirty="0"/>
          </a:p>
        </p:txBody>
      </p:sp>
      <p:pic>
        <p:nvPicPr>
          <p:cNvPr id="15362" name="Picture 2" descr="Image result for bad worse wor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1484888"/>
            <a:ext cx="6905625" cy="51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Amazing / Fantastic / Wonderful / Incredible </a:t>
            </a:r>
            <a:endParaRPr lang="en-US" dirty="0"/>
          </a:p>
        </p:txBody>
      </p:sp>
      <p:pic>
        <p:nvPicPr>
          <p:cNvPr id="16386" name="Picture 2" descr="Image result for wonderf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1484890"/>
            <a:ext cx="9210675" cy="51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Boring </a:t>
            </a:r>
            <a:endParaRPr lang="en-US" dirty="0"/>
          </a:p>
        </p:txBody>
      </p:sp>
      <p:pic>
        <p:nvPicPr>
          <p:cNvPr id="17410" name="Picture 2" descr="Image result for bo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42" y="1900093"/>
            <a:ext cx="8198715" cy="4574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0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Mean / Rude </a:t>
            </a:r>
            <a:endParaRPr lang="en-US" dirty="0"/>
          </a:p>
        </p:txBody>
      </p:sp>
      <p:pic>
        <p:nvPicPr>
          <p:cNvPr id="18434" name="Picture 2" descr="Image result for r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02" y="1902547"/>
            <a:ext cx="6868680" cy="455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6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Smart / Clever / </a:t>
            </a:r>
            <a:r>
              <a:rPr lang="en-US" dirty="0"/>
              <a:t>I</a:t>
            </a:r>
            <a:r>
              <a:rPr lang="en-US" dirty="0" smtClean="0"/>
              <a:t>ntelligent </a:t>
            </a:r>
            <a:endParaRPr lang="en-US" dirty="0"/>
          </a:p>
        </p:txBody>
      </p:sp>
      <p:pic>
        <p:nvPicPr>
          <p:cNvPr id="19458" name="Picture 2" descr="Image result for cl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38" y="1836161"/>
            <a:ext cx="8571923" cy="4616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round accessory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4034" name="Picture 2" descr="Image result for 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26" y="1968544"/>
            <a:ext cx="6157090" cy="48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Exciting / Thrilling / Exhilarating    </a:t>
            </a:r>
            <a:endParaRPr lang="en-US" dirty="0"/>
          </a:p>
        </p:txBody>
      </p:sp>
      <p:pic>
        <p:nvPicPr>
          <p:cNvPr id="20482" name="Picture 2" descr="Image result for roller co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84" y="2119745"/>
            <a:ext cx="9818688" cy="4397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Thesaurus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to use it 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Valuable / Worthless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diamo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57" y="1360198"/>
            <a:ext cx="922972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0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old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84" y="904009"/>
            <a:ext cx="7620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smart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02" y="944562"/>
            <a:ext cx="77724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9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Useful / Useless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Image result for hammer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7582">
            <a:off x="2736549" y="1574557"/>
            <a:ext cx="6361263" cy="326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Image result for usel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7" y="1368136"/>
            <a:ext cx="931545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Image result for ha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12" y="1482725"/>
            <a:ext cx="7848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77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pointy thing in your kitchen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Image result for kni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03" y="1626758"/>
            <a:ext cx="79057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5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Difficult / Easy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8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Image result for easy m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43" y="1339633"/>
            <a:ext cx="5233882" cy="44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4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Image result for complicated m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29" y="1102446"/>
            <a:ext cx="10875141" cy="488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Image result for arch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30" y="872837"/>
            <a:ext cx="8276358" cy="55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Clean / Dirty (messy)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Image result for clean r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64" y="237980"/>
            <a:ext cx="9882043" cy="64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4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Image result for dirty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39" y="222682"/>
            <a:ext cx="8593321" cy="644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1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Image result for di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4" y="585354"/>
            <a:ext cx="8089601" cy="539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Smart / Stupid (dumb)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9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Image result for 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5"/>
            <a:ext cx="10931236" cy="68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2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long animal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Image result for sn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06407"/>
            <a:ext cx="93154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7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Image result for stu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30" y="279544"/>
            <a:ext cx="7034934" cy="639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Image result for stu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995362"/>
            <a:ext cx="92106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flat thing in this room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Image result for 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12" y="2411714"/>
            <a:ext cx="7738776" cy="402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7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round thing in sports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4" descr="Image result for soccer b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2" y="1676399"/>
            <a:ext cx="51720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long thin part of your body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Image result for hai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4F9"/>
              </a:clrFrom>
              <a:clrTo>
                <a:srgbClr val="F5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99" y="2771633"/>
            <a:ext cx="7677417" cy="40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5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237</Words>
  <Application>Microsoft Office PowerPoint</Application>
  <PresentationFormat>와이드스크린</PresentationFormat>
  <Paragraphs>104</Paragraphs>
  <Slides>61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61</vt:i4>
      </vt:variant>
    </vt:vector>
  </HeadingPairs>
  <TitlesOfParts>
    <vt:vector size="66" baseType="lpstr">
      <vt:lpstr>맑은 고딕</vt:lpstr>
      <vt:lpstr>Arial</vt:lpstr>
      <vt:lpstr>Calibri</vt:lpstr>
      <vt:lpstr>Calibri Light</vt:lpstr>
      <vt:lpstr>Office Theme</vt:lpstr>
      <vt:lpstr>Review</vt:lpstr>
      <vt:lpstr>A tall mountain </vt:lpstr>
      <vt:lpstr>An enormous animal </vt:lpstr>
      <vt:lpstr>A round accessory  </vt:lpstr>
      <vt:lpstr>A pointy thing in your kitchen</vt:lpstr>
      <vt:lpstr>A long animal </vt:lpstr>
      <vt:lpstr>A flat thing in this room</vt:lpstr>
      <vt:lpstr>A round thing in sports </vt:lpstr>
      <vt:lpstr>A long thin part of your body</vt:lpstr>
      <vt:lpstr>A colossal building </vt:lpstr>
      <vt:lpstr>A tall animal </vt:lpstr>
      <vt:lpstr>A pointy and gigantic animal </vt:lpstr>
      <vt:lpstr>Something Small and Circular </vt:lpstr>
      <vt:lpstr>An microscopic animal </vt:lpstr>
      <vt:lpstr>What do you think about tardigrades?  </vt:lpstr>
      <vt:lpstr>PowerPoint 프레젠테이션</vt:lpstr>
      <vt:lpstr>Opinion </vt:lpstr>
      <vt:lpstr>Opinion –</vt:lpstr>
      <vt:lpstr>Opinion    OR    Not Opinion </vt:lpstr>
      <vt:lpstr>Opinion    OR    Not Opinion </vt:lpstr>
      <vt:lpstr>Opinion    OR    Not Opinion </vt:lpstr>
      <vt:lpstr>Opinion    OR    Not Opinion </vt:lpstr>
      <vt:lpstr>Opinion    OR    Not Opinion </vt:lpstr>
      <vt:lpstr>Opinion    OR    Not Opinion </vt:lpstr>
      <vt:lpstr>Opinion    OR    Not Opinion </vt:lpstr>
      <vt:lpstr>Opinion    OR    Not Opinion </vt:lpstr>
      <vt:lpstr>Opinion    OR    Not Opinion </vt:lpstr>
      <vt:lpstr>Opinion    OR    Not Opinion </vt:lpstr>
      <vt:lpstr>Can you think of something that fits the adjective? </vt:lpstr>
      <vt:lpstr>Beautiful / Pretty / Gorgeous / Good-looking</vt:lpstr>
      <vt:lpstr>Handsome / Good-looking</vt:lpstr>
      <vt:lpstr>Cute / Adorable </vt:lpstr>
      <vt:lpstr>Ugly / Disgusting   </vt:lpstr>
      <vt:lpstr>Good / Better / Best </vt:lpstr>
      <vt:lpstr>Bad / Worse / Worst </vt:lpstr>
      <vt:lpstr>Amazing / Fantastic / Wonderful / Incredible </vt:lpstr>
      <vt:lpstr>Boring </vt:lpstr>
      <vt:lpstr>Mean / Rude </vt:lpstr>
      <vt:lpstr>Smart / Clever / Intelligent </vt:lpstr>
      <vt:lpstr>Exciting / Thrilling / Exhilarating    </vt:lpstr>
      <vt:lpstr>Thesaurus </vt:lpstr>
      <vt:lpstr>Valuable / Worthless </vt:lpstr>
      <vt:lpstr>PowerPoint 프레젠테이션</vt:lpstr>
      <vt:lpstr>PowerPoint 프레젠테이션</vt:lpstr>
      <vt:lpstr>PowerPoint 프레젠테이션</vt:lpstr>
      <vt:lpstr>Useful / Useless </vt:lpstr>
      <vt:lpstr>PowerPoint 프레젠테이션</vt:lpstr>
      <vt:lpstr>PowerPoint 프레젠테이션</vt:lpstr>
      <vt:lpstr>PowerPoint 프레젠테이션</vt:lpstr>
      <vt:lpstr>Difficult / Easy </vt:lpstr>
      <vt:lpstr>PowerPoint 프레젠테이션</vt:lpstr>
      <vt:lpstr>PowerPoint 프레젠테이션</vt:lpstr>
      <vt:lpstr>PowerPoint 프레젠테이션</vt:lpstr>
      <vt:lpstr>Clean / Dirty (messy)  </vt:lpstr>
      <vt:lpstr>PowerPoint 프레젠테이션</vt:lpstr>
      <vt:lpstr>PowerPoint 프레젠테이션</vt:lpstr>
      <vt:lpstr>PowerPoint 프레젠테이션</vt:lpstr>
      <vt:lpstr>Smart / Stupid (dumb)  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your opinion?  </dc:title>
  <dc:creator>user</dc:creator>
  <cp:lastModifiedBy>user</cp:lastModifiedBy>
  <cp:revision>15</cp:revision>
  <dcterms:created xsi:type="dcterms:W3CDTF">2016-10-10T03:51:55Z</dcterms:created>
  <dcterms:modified xsi:type="dcterms:W3CDTF">2016-10-10T23:57:44Z</dcterms:modified>
</cp:coreProperties>
</file>